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notesMasterIdLst>
    <p:notesMasterId r:id="rId24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77" r:id="rId10"/>
    <p:sldId id="263" r:id="rId11"/>
    <p:sldId id="264" r:id="rId12"/>
    <p:sldId id="268" r:id="rId13"/>
    <p:sldId id="270" r:id="rId14"/>
    <p:sldId id="267" r:id="rId15"/>
    <p:sldId id="266" r:id="rId16"/>
    <p:sldId id="271" r:id="rId17"/>
    <p:sldId id="273" r:id="rId18"/>
    <p:sldId id="278" r:id="rId19"/>
    <p:sldId id="272" r:id="rId20"/>
    <p:sldId id="276" r:id="rId21"/>
    <p:sldId id="274" r:id="rId22"/>
    <p:sldId id="275" r:id="rId23"/>
  </p:sldIdLst>
  <p:sldSz cx="12192000" cy="6858000"/>
  <p:notesSz cx="7559675" cy="10691813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heme" Target="theme/theme1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13" Type="http://schemas.openxmlformats.org/officeDocument/2006/relationships/image" Target="../media/image24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sv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svg"/><Relationship Id="rId4" Type="http://schemas.openxmlformats.org/officeDocument/2006/relationships/image" Target="../media/image15.svg"/><Relationship Id="rId9" Type="http://schemas.openxmlformats.org/officeDocument/2006/relationships/image" Target="../media/image20.png"/><Relationship Id="rId14" Type="http://schemas.openxmlformats.org/officeDocument/2006/relationships/image" Target="../media/image25.sv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svg"/><Relationship Id="rId1" Type="http://schemas.openxmlformats.org/officeDocument/2006/relationships/image" Target="../media/image26.png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10" Type="http://schemas.openxmlformats.org/officeDocument/2006/relationships/image" Target="../media/image35.svg"/><Relationship Id="rId4" Type="http://schemas.openxmlformats.org/officeDocument/2006/relationships/image" Target="../media/image29.svg"/><Relationship Id="rId9" Type="http://schemas.openxmlformats.org/officeDocument/2006/relationships/image" Target="../media/image34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13" Type="http://schemas.openxmlformats.org/officeDocument/2006/relationships/image" Target="../media/image24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sv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svg"/><Relationship Id="rId4" Type="http://schemas.openxmlformats.org/officeDocument/2006/relationships/image" Target="../media/image15.svg"/><Relationship Id="rId9" Type="http://schemas.openxmlformats.org/officeDocument/2006/relationships/image" Target="../media/image20.png"/><Relationship Id="rId14" Type="http://schemas.openxmlformats.org/officeDocument/2006/relationships/image" Target="../media/image25.sv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svg"/><Relationship Id="rId1" Type="http://schemas.openxmlformats.org/officeDocument/2006/relationships/image" Target="../media/image26.png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10" Type="http://schemas.openxmlformats.org/officeDocument/2006/relationships/image" Target="../media/image35.svg"/><Relationship Id="rId4" Type="http://schemas.openxmlformats.org/officeDocument/2006/relationships/image" Target="../media/image29.svg"/><Relationship Id="rId9" Type="http://schemas.openxmlformats.org/officeDocument/2006/relationships/image" Target="../media/image3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C29A40E-7BA2-4CF6-BF20-63675B881823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4EB571E-FD9A-4328-8DA2-BE8896BA068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StudySync is a tailored solution for university students seeking effective time management and organization, with implemented gamification elements.</a:t>
          </a:r>
        </a:p>
      </dgm:t>
    </dgm:pt>
    <dgm:pt modelId="{DED5561A-70AD-416C-BFE0-A2F73F64F320}" type="parTrans" cxnId="{AC78712A-B6F9-4E33-8ABA-23C650495B0E}">
      <dgm:prSet/>
      <dgm:spPr/>
      <dgm:t>
        <a:bodyPr/>
        <a:lstStyle/>
        <a:p>
          <a:endParaRPr lang="en-US"/>
        </a:p>
      </dgm:t>
    </dgm:pt>
    <dgm:pt modelId="{EBBFD03B-D035-4124-B85F-2C5437305F02}" type="sibTrans" cxnId="{AC78712A-B6F9-4E33-8ABA-23C650495B0E}">
      <dgm:prSet/>
      <dgm:spPr/>
      <dgm:t>
        <a:bodyPr/>
        <a:lstStyle/>
        <a:p>
          <a:endParaRPr lang="en-US"/>
        </a:p>
      </dgm:t>
    </dgm:pt>
    <dgm:pt modelId="{110CC029-EFD9-4BEC-9BDA-C5CC88717BA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We've experienced firsthand the struggle of balancing academic demands with personal commitments. StudySync addresses this challenge head-on, providing tools for scheduling, task management and progress tracking, and fitting incentives in the form of currency, used to buy items, a login bonus for completing tasks daily, and a ranking system</a:t>
          </a:r>
        </a:p>
      </dgm:t>
    </dgm:pt>
    <dgm:pt modelId="{B3CFED91-3D3C-408B-8D05-45271FB2E152}" type="parTrans" cxnId="{9A2F5ADF-C196-4DBD-A119-4C164321EFE0}">
      <dgm:prSet/>
      <dgm:spPr/>
      <dgm:t>
        <a:bodyPr/>
        <a:lstStyle/>
        <a:p>
          <a:endParaRPr lang="en-US"/>
        </a:p>
      </dgm:t>
    </dgm:pt>
    <dgm:pt modelId="{762D8329-ED9E-4A11-A0AB-2A55AE1C84D0}" type="sibTrans" cxnId="{9A2F5ADF-C196-4DBD-A119-4C164321EFE0}">
      <dgm:prSet/>
      <dgm:spPr/>
      <dgm:t>
        <a:bodyPr/>
        <a:lstStyle/>
        <a:p>
          <a:endParaRPr lang="en-US"/>
        </a:p>
      </dgm:t>
    </dgm:pt>
    <dgm:pt modelId="{26B5FE7C-76DD-4CED-9870-AA7599792BC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StudySync potential lies in its ability to enhance student success and well-being.</a:t>
          </a:r>
        </a:p>
      </dgm:t>
    </dgm:pt>
    <dgm:pt modelId="{29091C53-DAF7-4DAA-871D-9E897C14A29F}" type="parTrans" cxnId="{C67A7298-14CE-4C05-A93F-D1D3441076DB}">
      <dgm:prSet/>
      <dgm:spPr/>
      <dgm:t>
        <a:bodyPr/>
        <a:lstStyle/>
        <a:p>
          <a:endParaRPr lang="en-US"/>
        </a:p>
      </dgm:t>
    </dgm:pt>
    <dgm:pt modelId="{9B9EE5F8-820A-4F87-94E3-E9CC621BB90A}" type="sibTrans" cxnId="{C67A7298-14CE-4C05-A93F-D1D3441076DB}">
      <dgm:prSet/>
      <dgm:spPr/>
      <dgm:t>
        <a:bodyPr/>
        <a:lstStyle/>
        <a:p>
          <a:endParaRPr lang="en-US"/>
        </a:p>
      </dgm:t>
    </dgm:pt>
    <dgm:pt modelId="{3C083225-D2EA-4116-9CF5-0D1D24D1469A}" type="pres">
      <dgm:prSet presAssocID="{9C29A40E-7BA2-4CF6-BF20-63675B881823}" presName="vert0" presStyleCnt="0">
        <dgm:presLayoutVars>
          <dgm:dir/>
          <dgm:animOne val="branch"/>
          <dgm:animLvl val="lvl"/>
        </dgm:presLayoutVars>
      </dgm:prSet>
      <dgm:spPr/>
    </dgm:pt>
    <dgm:pt modelId="{B18999F8-B3E5-4018-9C58-2DC863EE8990}" type="pres">
      <dgm:prSet presAssocID="{24EB571E-FD9A-4328-8DA2-BE8896BA0682}" presName="thickLine" presStyleLbl="alignNode1" presStyleIdx="0" presStyleCnt="3"/>
      <dgm:spPr/>
    </dgm:pt>
    <dgm:pt modelId="{E7A421A1-EC27-4678-8527-1E41C8A5F934}" type="pres">
      <dgm:prSet presAssocID="{24EB571E-FD9A-4328-8DA2-BE8896BA0682}" presName="horz1" presStyleCnt="0"/>
      <dgm:spPr/>
    </dgm:pt>
    <dgm:pt modelId="{0C9A1796-939F-486C-AE1A-48E687E3480F}" type="pres">
      <dgm:prSet presAssocID="{24EB571E-FD9A-4328-8DA2-BE8896BA0682}" presName="tx1" presStyleLbl="revTx" presStyleIdx="0" presStyleCnt="3" custScaleY="89793"/>
      <dgm:spPr/>
    </dgm:pt>
    <dgm:pt modelId="{137479CE-1B1D-466D-AD88-2506D1F4C1D8}" type="pres">
      <dgm:prSet presAssocID="{24EB571E-FD9A-4328-8DA2-BE8896BA0682}" presName="vert1" presStyleCnt="0"/>
      <dgm:spPr/>
    </dgm:pt>
    <dgm:pt modelId="{0C17149B-655E-453A-9384-0E639C6CDCD5}" type="pres">
      <dgm:prSet presAssocID="{110CC029-EFD9-4BEC-9BDA-C5CC88717BA3}" presName="thickLine" presStyleLbl="alignNode1" presStyleIdx="1" presStyleCnt="3" custLinFactNeighborX="-21" custLinFactNeighborY="-11611"/>
      <dgm:spPr/>
    </dgm:pt>
    <dgm:pt modelId="{8EEF83C8-E360-4114-B968-9055A918C51A}" type="pres">
      <dgm:prSet presAssocID="{110CC029-EFD9-4BEC-9BDA-C5CC88717BA3}" presName="horz1" presStyleCnt="0"/>
      <dgm:spPr/>
    </dgm:pt>
    <dgm:pt modelId="{D130C931-BD91-4284-BB3F-270B0C824475}" type="pres">
      <dgm:prSet presAssocID="{110CC029-EFD9-4BEC-9BDA-C5CC88717BA3}" presName="tx1" presStyleLbl="revTx" presStyleIdx="1" presStyleCnt="3" custScaleY="144470" custLinFactNeighborX="1518" custLinFactNeighborY="-16662"/>
      <dgm:spPr/>
    </dgm:pt>
    <dgm:pt modelId="{6626B892-672B-4091-91DA-7A38011090FE}" type="pres">
      <dgm:prSet presAssocID="{110CC029-EFD9-4BEC-9BDA-C5CC88717BA3}" presName="vert1" presStyleCnt="0"/>
      <dgm:spPr/>
    </dgm:pt>
    <dgm:pt modelId="{8C353E08-B899-4AEC-B7EF-D9E066EDFE82}" type="pres">
      <dgm:prSet presAssocID="{26B5FE7C-76DD-4CED-9870-AA7599792BCB}" presName="thickLine" presStyleLbl="alignNode1" presStyleIdx="2" presStyleCnt="3" custLinFactNeighborX="-21" custLinFactNeighborY="-27010"/>
      <dgm:spPr/>
    </dgm:pt>
    <dgm:pt modelId="{370FD066-7A2B-468B-9377-CD057FC3041C}" type="pres">
      <dgm:prSet presAssocID="{26B5FE7C-76DD-4CED-9870-AA7599792BCB}" presName="horz1" presStyleCnt="0"/>
      <dgm:spPr/>
    </dgm:pt>
    <dgm:pt modelId="{2FD34F26-B271-4A34-98CB-241284083B74}" type="pres">
      <dgm:prSet presAssocID="{26B5FE7C-76DD-4CED-9870-AA7599792BCB}" presName="tx1" presStyleLbl="revTx" presStyleIdx="2" presStyleCnt="3" custScaleY="54426"/>
      <dgm:spPr/>
    </dgm:pt>
    <dgm:pt modelId="{C19E2E98-068C-4A4F-A431-79AC920DB0F7}" type="pres">
      <dgm:prSet presAssocID="{26B5FE7C-76DD-4CED-9870-AA7599792BCB}" presName="vert1" presStyleCnt="0"/>
      <dgm:spPr/>
    </dgm:pt>
  </dgm:ptLst>
  <dgm:cxnLst>
    <dgm:cxn modelId="{AC78712A-B6F9-4E33-8ABA-23C650495B0E}" srcId="{9C29A40E-7BA2-4CF6-BF20-63675B881823}" destId="{24EB571E-FD9A-4328-8DA2-BE8896BA0682}" srcOrd="0" destOrd="0" parTransId="{DED5561A-70AD-416C-BFE0-A2F73F64F320}" sibTransId="{EBBFD03B-D035-4124-B85F-2C5437305F02}"/>
    <dgm:cxn modelId="{7B79C031-CD40-469F-AF56-D46CFD2B3B53}" type="presOf" srcId="{24EB571E-FD9A-4328-8DA2-BE8896BA0682}" destId="{0C9A1796-939F-486C-AE1A-48E687E3480F}" srcOrd="0" destOrd="0" presId="urn:microsoft.com/office/officeart/2008/layout/LinedList"/>
    <dgm:cxn modelId="{4540C439-32C5-4066-A6EB-404AA1F7F7AD}" type="presOf" srcId="{110CC029-EFD9-4BEC-9BDA-C5CC88717BA3}" destId="{D130C931-BD91-4284-BB3F-270B0C824475}" srcOrd="0" destOrd="0" presId="urn:microsoft.com/office/officeart/2008/layout/LinedList"/>
    <dgm:cxn modelId="{C67A7298-14CE-4C05-A93F-D1D3441076DB}" srcId="{9C29A40E-7BA2-4CF6-BF20-63675B881823}" destId="{26B5FE7C-76DD-4CED-9870-AA7599792BCB}" srcOrd="2" destOrd="0" parTransId="{29091C53-DAF7-4DAA-871D-9E897C14A29F}" sibTransId="{9B9EE5F8-820A-4F87-94E3-E9CC621BB90A}"/>
    <dgm:cxn modelId="{E9D2E59F-DD82-4B2F-B377-36236F1D4568}" type="presOf" srcId="{26B5FE7C-76DD-4CED-9870-AA7599792BCB}" destId="{2FD34F26-B271-4A34-98CB-241284083B74}" srcOrd="0" destOrd="0" presId="urn:microsoft.com/office/officeart/2008/layout/LinedList"/>
    <dgm:cxn modelId="{D2480CAF-A4A5-41AD-A67C-4B035304636C}" type="presOf" srcId="{9C29A40E-7BA2-4CF6-BF20-63675B881823}" destId="{3C083225-D2EA-4116-9CF5-0D1D24D1469A}" srcOrd="0" destOrd="0" presId="urn:microsoft.com/office/officeart/2008/layout/LinedList"/>
    <dgm:cxn modelId="{9A2F5ADF-C196-4DBD-A119-4C164321EFE0}" srcId="{9C29A40E-7BA2-4CF6-BF20-63675B881823}" destId="{110CC029-EFD9-4BEC-9BDA-C5CC88717BA3}" srcOrd="1" destOrd="0" parTransId="{B3CFED91-3D3C-408B-8D05-45271FB2E152}" sibTransId="{762D8329-ED9E-4A11-A0AB-2A55AE1C84D0}"/>
    <dgm:cxn modelId="{28C467C7-F3E8-4028-8657-670DE6D41658}" type="presParOf" srcId="{3C083225-D2EA-4116-9CF5-0D1D24D1469A}" destId="{B18999F8-B3E5-4018-9C58-2DC863EE8990}" srcOrd="0" destOrd="0" presId="urn:microsoft.com/office/officeart/2008/layout/LinedList"/>
    <dgm:cxn modelId="{38974EA3-D54D-417B-8539-A3AD5F610BB0}" type="presParOf" srcId="{3C083225-D2EA-4116-9CF5-0D1D24D1469A}" destId="{E7A421A1-EC27-4678-8527-1E41C8A5F934}" srcOrd="1" destOrd="0" presId="urn:microsoft.com/office/officeart/2008/layout/LinedList"/>
    <dgm:cxn modelId="{B9811B47-1DE4-451B-A193-F18B8DE2D299}" type="presParOf" srcId="{E7A421A1-EC27-4678-8527-1E41C8A5F934}" destId="{0C9A1796-939F-486C-AE1A-48E687E3480F}" srcOrd="0" destOrd="0" presId="urn:microsoft.com/office/officeart/2008/layout/LinedList"/>
    <dgm:cxn modelId="{617D4998-F641-49DC-BFAF-7E804F07CB6C}" type="presParOf" srcId="{E7A421A1-EC27-4678-8527-1E41C8A5F934}" destId="{137479CE-1B1D-466D-AD88-2506D1F4C1D8}" srcOrd="1" destOrd="0" presId="urn:microsoft.com/office/officeart/2008/layout/LinedList"/>
    <dgm:cxn modelId="{4C25BE70-067E-4899-80C5-8FA4FC206791}" type="presParOf" srcId="{3C083225-D2EA-4116-9CF5-0D1D24D1469A}" destId="{0C17149B-655E-453A-9384-0E639C6CDCD5}" srcOrd="2" destOrd="0" presId="urn:microsoft.com/office/officeart/2008/layout/LinedList"/>
    <dgm:cxn modelId="{5465CF74-B03A-47A2-A6A4-FD9AE8E5DCC7}" type="presParOf" srcId="{3C083225-D2EA-4116-9CF5-0D1D24D1469A}" destId="{8EEF83C8-E360-4114-B968-9055A918C51A}" srcOrd="3" destOrd="0" presId="urn:microsoft.com/office/officeart/2008/layout/LinedList"/>
    <dgm:cxn modelId="{F3538119-9F66-4CB8-8F8F-384F6860C8D8}" type="presParOf" srcId="{8EEF83C8-E360-4114-B968-9055A918C51A}" destId="{D130C931-BD91-4284-BB3F-270B0C824475}" srcOrd="0" destOrd="0" presId="urn:microsoft.com/office/officeart/2008/layout/LinedList"/>
    <dgm:cxn modelId="{C8822B4E-7991-4803-B38B-8E42229CC7B2}" type="presParOf" srcId="{8EEF83C8-E360-4114-B968-9055A918C51A}" destId="{6626B892-672B-4091-91DA-7A38011090FE}" srcOrd="1" destOrd="0" presId="urn:microsoft.com/office/officeart/2008/layout/LinedList"/>
    <dgm:cxn modelId="{433984BA-A238-4919-992E-8700064EEEAC}" type="presParOf" srcId="{3C083225-D2EA-4116-9CF5-0D1D24D1469A}" destId="{8C353E08-B899-4AEC-B7EF-D9E066EDFE82}" srcOrd="4" destOrd="0" presId="urn:microsoft.com/office/officeart/2008/layout/LinedList"/>
    <dgm:cxn modelId="{F4F241F9-4571-4214-B7CD-7CDB82305C36}" type="presParOf" srcId="{3C083225-D2EA-4116-9CF5-0D1D24D1469A}" destId="{370FD066-7A2B-468B-9377-CD057FC3041C}" srcOrd="5" destOrd="0" presId="urn:microsoft.com/office/officeart/2008/layout/LinedList"/>
    <dgm:cxn modelId="{BF41FB58-FAB7-41FA-B0AA-EB0DB140095F}" type="presParOf" srcId="{370FD066-7A2B-468B-9377-CD057FC3041C}" destId="{2FD34F26-B271-4A34-98CB-241284083B74}" srcOrd="0" destOrd="0" presId="urn:microsoft.com/office/officeart/2008/layout/LinedList"/>
    <dgm:cxn modelId="{BC330E13-1AF7-4632-8EEA-4AF6CA86BB85}" type="presParOf" srcId="{370FD066-7A2B-468B-9377-CD057FC3041C}" destId="{C19E2E98-068C-4A4F-A431-79AC920DB0F7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8B97C22-D1C3-4B4C-A285-31B08EF62B2B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D1078AB-E1AA-4863-92B0-803271CD850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Goals:</a:t>
          </a:r>
          <a:br>
            <a:rPr lang="en-US" dirty="0"/>
          </a:br>
          <a:r>
            <a:rPr lang="en-US" dirty="0"/>
            <a:t>Simplify academic scheduling and task management - Provide students with intuitive tools for organizing their academic responsibilities effectively.</a:t>
          </a:r>
        </a:p>
      </dgm:t>
    </dgm:pt>
    <dgm:pt modelId="{7275BDD7-98AF-464E-81B7-355E62F1CBF9}" type="parTrans" cxnId="{600D5451-66D8-4423-B5E8-7FF76202888F}">
      <dgm:prSet/>
      <dgm:spPr/>
      <dgm:t>
        <a:bodyPr/>
        <a:lstStyle/>
        <a:p>
          <a:endParaRPr lang="en-US"/>
        </a:p>
      </dgm:t>
    </dgm:pt>
    <dgm:pt modelId="{B2E79DE3-18B4-4C4D-AB2A-CFC0DA8B612F}" type="sibTrans" cxnId="{600D5451-66D8-4423-B5E8-7FF76202888F}">
      <dgm:prSet/>
      <dgm:spPr/>
      <dgm:t>
        <a:bodyPr/>
        <a:lstStyle/>
        <a:p>
          <a:endParaRPr lang="en-US"/>
        </a:p>
      </dgm:t>
    </dgm:pt>
    <dgm:pt modelId="{46CB61B7-C8DA-44D8-9B9D-1BBB05C2873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Outcomes:</a:t>
          </a:r>
          <a:br>
            <a:rPr lang="en-US"/>
          </a:br>
          <a:r>
            <a:rPr lang="en-US"/>
            <a:t>Foster increased accountability, better time management, and improved academic performance</a:t>
          </a:r>
        </a:p>
      </dgm:t>
    </dgm:pt>
    <dgm:pt modelId="{A17A0185-BD24-4091-8ADD-F703C773CF2F}" type="parTrans" cxnId="{FE8FCEBC-9E7C-4CAB-B85A-BDDBB0774FAC}">
      <dgm:prSet/>
      <dgm:spPr/>
      <dgm:t>
        <a:bodyPr/>
        <a:lstStyle/>
        <a:p>
          <a:endParaRPr lang="en-US"/>
        </a:p>
      </dgm:t>
    </dgm:pt>
    <dgm:pt modelId="{429B8DA6-17E6-440F-9BB3-590E3507AFC5}" type="sibTrans" cxnId="{FE8FCEBC-9E7C-4CAB-B85A-BDDBB0774FAC}">
      <dgm:prSet/>
      <dgm:spPr/>
      <dgm:t>
        <a:bodyPr/>
        <a:lstStyle/>
        <a:p>
          <a:endParaRPr lang="en-US"/>
        </a:p>
      </dgm:t>
    </dgm:pt>
    <dgm:pt modelId="{AE680BA7-45CD-4CE4-9264-0581C4850C6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Benefits:</a:t>
          </a:r>
          <a:br>
            <a:rPr lang="en-US"/>
          </a:br>
          <a:r>
            <a:rPr lang="en-US"/>
            <a:t>Enhance efficiency, convenience and empowerment.</a:t>
          </a:r>
        </a:p>
      </dgm:t>
    </dgm:pt>
    <dgm:pt modelId="{A74548F7-CBD4-4CAF-AE12-9CC8FB206CCA}" type="parTrans" cxnId="{A5F0F4B6-C1CB-4817-B8EF-2BED66400EC6}">
      <dgm:prSet/>
      <dgm:spPr/>
      <dgm:t>
        <a:bodyPr/>
        <a:lstStyle/>
        <a:p>
          <a:endParaRPr lang="en-US"/>
        </a:p>
      </dgm:t>
    </dgm:pt>
    <dgm:pt modelId="{19A00F1B-E128-47FE-8671-15C1611650FB}" type="sibTrans" cxnId="{A5F0F4B6-C1CB-4817-B8EF-2BED66400EC6}">
      <dgm:prSet/>
      <dgm:spPr/>
      <dgm:t>
        <a:bodyPr/>
        <a:lstStyle/>
        <a:p>
          <a:endParaRPr lang="en-US"/>
        </a:p>
      </dgm:t>
    </dgm:pt>
    <dgm:pt modelId="{8F3B7CCF-B95F-42FC-808E-85B844DBFDF3}" type="pres">
      <dgm:prSet presAssocID="{38B97C22-D1C3-4B4C-A285-31B08EF62B2B}" presName="root" presStyleCnt="0">
        <dgm:presLayoutVars>
          <dgm:dir/>
          <dgm:resizeHandles val="exact"/>
        </dgm:presLayoutVars>
      </dgm:prSet>
      <dgm:spPr/>
    </dgm:pt>
    <dgm:pt modelId="{C10B7C39-633D-43CC-A521-F3A86FF33F68}" type="pres">
      <dgm:prSet presAssocID="{3D1078AB-E1AA-4863-92B0-803271CD850A}" presName="compNode" presStyleCnt="0"/>
      <dgm:spPr/>
    </dgm:pt>
    <dgm:pt modelId="{97165E2F-4F51-46EE-A9EA-0DC6B8CDBB01}" type="pres">
      <dgm:prSet presAssocID="{3D1078AB-E1AA-4863-92B0-803271CD850A}" presName="bgRect" presStyleLbl="bgShp" presStyleIdx="0" presStyleCnt="3" custLinFactNeighborX="380" custLinFactNeighborY="-25381"/>
      <dgm:spPr/>
    </dgm:pt>
    <dgm:pt modelId="{F89F8050-CC14-4770-87A9-584836A1F4A6}" type="pres">
      <dgm:prSet presAssocID="{3D1078AB-E1AA-4863-92B0-803271CD850A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ivros"/>
        </a:ext>
      </dgm:extLst>
    </dgm:pt>
    <dgm:pt modelId="{A0F17681-7D36-4863-B3FB-598B6F33320D}" type="pres">
      <dgm:prSet presAssocID="{3D1078AB-E1AA-4863-92B0-803271CD850A}" presName="spaceRect" presStyleCnt="0"/>
      <dgm:spPr/>
    </dgm:pt>
    <dgm:pt modelId="{7D75AC92-F360-4487-BD24-1DDB76FF3206}" type="pres">
      <dgm:prSet presAssocID="{3D1078AB-E1AA-4863-92B0-803271CD850A}" presName="parTx" presStyleLbl="revTx" presStyleIdx="0" presStyleCnt="3">
        <dgm:presLayoutVars>
          <dgm:chMax val="0"/>
          <dgm:chPref val="0"/>
        </dgm:presLayoutVars>
      </dgm:prSet>
      <dgm:spPr/>
    </dgm:pt>
    <dgm:pt modelId="{A49C2630-D75E-46C3-A286-2A704E6FE21F}" type="pres">
      <dgm:prSet presAssocID="{B2E79DE3-18B4-4C4D-AB2A-CFC0DA8B612F}" presName="sibTrans" presStyleCnt="0"/>
      <dgm:spPr/>
    </dgm:pt>
    <dgm:pt modelId="{D234C922-3042-4B9E-8A2E-078508B0B2A4}" type="pres">
      <dgm:prSet presAssocID="{46CB61B7-C8DA-44D8-9B9D-1BBB05C28734}" presName="compNode" presStyleCnt="0"/>
      <dgm:spPr/>
    </dgm:pt>
    <dgm:pt modelId="{8EF44CE0-48C4-4D92-A151-D24C419CA797}" type="pres">
      <dgm:prSet presAssocID="{46CB61B7-C8DA-44D8-9B9D-1BBB05C28734}" presName="bgRect" presStyleLbl="bgShp" presStyleIdx="1" presStyleCnt="3"/>
      <dgm:spPr/>
    </dgm:pt>
    <dgm:pt modelId="{0DBCEF76-8A04-492E-9E2A-DE461AED67E3}" type="pres">
      <dgm:prSet presAssocID="{46CB61B7-C8DA-44D8-9B9D-1BBB05C28734}" presName="iconRect" presStyleLbl="node1" presStyleIdx="1" presStyleCnt="3"/>
      <dgm:spPr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29DEEC5F-921E-4E7F-A108-5F583425385C}" type="pres">
      <dgm:prSet presAssocID="{46CB61B7-C8DA-44D8-9B9D-1BBB05C28734}" presName="spaceRect" presStyleCnt="0"/>
      <dgm:spPr/>
    </dgm:pt>
    <dgm:pt modelId="{9B1DFC24-B2D6-4736-A749-917929F27D4A}" type="pres">
      <dgm:prSet presAssocID="{46CB61B7-C8DA-44D8-9B9D-1BBB05C28734}" presName="parTx" presStyleLbl="revTx" presStyleIdx="1" presStyleCnt="3">
        <dgm:presLayoutVars>
          <dgm:chMax val="0"/>
          <dgm:chPref val="0"/>
        </dgm:presLayoutVars>
      </dgm:prSet>
      <dgm:spPr/>
    </dgm:pt>
    <dgm:pt modelId="{AC8A4A4F-DD94-4DD7-8251-F923A61C1AB0}" type="pres">
      <dgm:prSet presAssocID="{429B8DA6-17E6-440F-9BB3-590E3507AFC5}" presName="sibTrans" presStyleCnt="0"/>
      <dgm:spPr/>
    </dgm:pt>
    <dgm:pt modelId="{817EB44E-1130-4EF5-997C-5B08AB58AED3}" type="pres">
      <dgm:prSet presAssocID="{AE680BA7-45CD-4CE4-9264-0581C4850C67}" presName="compNode" presStyleCnt="0"/>
      <dgm:spPr/>
    </dgm:pt>
    <dgm:pt modelId="{29AE3537-2A68-45F2-9552-566D8CD66F1F}" type="pres">
      <dgm:prSet presAssocID="{AE680BA7-45CD-4CE4-9264-0581C4850C67}" presName="bgRect" presStyleLbl="bgShp" presStyleIdx="2" presStyleCnt="3"/>
      <dgm:spPr/>
    </dgm:pt>
    <dgm:pt modelId="{31423495-7A10-432F-AD7A-B359DAC2ADE9}" type="pres">
      <dgm:prSet presAssocID="{AE680BA7-45CD-4CE4-9264-0581C4850C67}" presName="iconRect" presStyleLbl="node1" presStyleIdx="2" presStyleCnt="3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ximizar"/>
        </a:ext>
      </dgm:extLst>
    </dgm:pt>
    <dgm:pt modelId="{4B4769D1-A99B-4D37-9DB7-BD8F7AB96769}" type="pres">
      <dgm:prSet presAssocID="{AE680BA7-45CD-4CE4-9264-0581C4850C67}" presName="spaceRect" presStyleCnt="0"/>
      <dgm:spPr/>
    </dgm:pt>
    <dgm:pt modelId="{8627E317-7B8D-4CC5-830B-D196A9C25527}" type="pres">
      <dgm:prSet presAssocID="{AE680BA7-45CD-4CE4-9264-0581C4850C67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5A3DCC18-5225-4D12-9715-4CDC6854B0F2}" type="presOf" srcId="{38B97C22-D1C3-4B4C-A285-31B08EF62B2B}" destId="{8F3B7CCF-B95F-42FC-808E-85B844DBFDF3}" srcOrd="0" destOrd="0" presId="urn:microsoft.com/office/officeart/2018/2/layout/IconVerticalSolidList"/>
    <dgm:cxn modelId="{600D5451-66D8-4423-B5E8-7FF76202888F}" srcId="{38B97C22-D1C3-4B4C-A285-31B08EF62B2B}" destId="{3D1078AB-E1AA-4863-92B0-803271CD850A}" srcOrd="0" destOrd="0" parTransId="{7275BDD7-98AF-464E-81B7-355E62F1CBF9}" sibTransId="{B2E79DE3-18B4-4C4D-AB2A-CFC0DA8B612F}"/>
    <dgm:cxn modelId="{56DDDC7F-BC97-46BF-AF3F-9F3A46D474E9}" type="presOf" srcId="{3D1078AB-E1AA-4863-92B0-803271CD850A}" destId="{7D75AC92-F360-4487-BD24-1DDB76FF3206}" srcOrd="0" destOrd="0" presId="urn:microsoft.com/office/officeart/2018/2/layout/IconVerticalSolidList"/>
    <dgm:cxn modelId="{5A6EEC81-69D0-4C30-9CB3-B91C00BA5166}" type="presOf" srcId="{AE680BA7-45CD-4CE4-9264-0581C4850C67}" destId="{8627E317-7B8D-4CC5-830B-D196A9C25527}" srcOrd="0" destOrd="0" presId="urn:microsoft.com/office/officeart/2018/2/layout/IconVerticalSolidList"/>
    <dgm:cxn modelId="{A5F0F4B6-C1CB-4817-B8EF-2BED66400EC6}" srcId="{38B97C22-D1C3-4B4C-A285-31B08EF62B2B}" destId="{AE680BA7-45CD-4CE4-9264-0581C4850C67}" srcOrd="2" destOrd="0" parTransId="{A74548F7-CBD4-4CAF-AE12-9CC8FB206CCA}" sibTransId="{19A00F1B-E128-47FE-8671-15C1611650FB}"/>
    <dgm:cxn modelId="{FE8FCEBC-9E7C-4CAB-B85A-BDDBB0774FAC}" srcId="{38B97C22-D1C3-4B4C-A285-31B08EF62B2B}" destId="{46CB61B7-C8DA-44D8-9B9D-1BBB05C28734}" srcOrd="1" destOrd="0" parTransId="{A17A0185-BD24-4091-8ADD-F703C773CF2F}" sibTransId="{429B8DA6-17E6-440F-9BB3-590E3507AFC5}"/>
    <dgm:cxn modelId="{875865FE-6ADC-4812-BFC3-E9D480CAE1F1}" type="presOf" srcId="{46CB61B7-C8DA-44D8-9B9D-1BBB05C28734}" destId="{9B1DFC24-B2D6-4736-A749-917929F27D4A}" srcOrd="0" destOrd="0" presId="urn:microsoft.com/office/officeart/2018/2/layout/IconVerticalSolidList"/>
    <dgm:cxn modelId="{FD1B4AD4-148A-4688-8363-6862EA3F0C40}" type="presParOf" srcId="{8F3B7CCF-B95F-42FC-808E-85B844DBFDF3}" destId="{C10B7C39-633D-43CC-A521-F3A86FF33F68}" srcOrd="0" destOrd="0" presId="urn:microsoft.com/office/officeart/2018/2/layout/IconVerticalSolidList"/>
    <dgm:cxn modelId="{DFB14FA6-4C1B-4F44-808B-D08C7FC832B5}" type="presParOf" srcId="{C10B7C39-633D-43CC-A521-F3A86FF33F68}" destId="{97165E2F-4F51-46EE-A9EA-0DC6B8CDBB01}" srcOrd="0" destOrd="0" presId="urn:microsoft.com/office/officeart/2018/2/layout/IconVerticalSolidList"/>
    <dgm:cxn modelId="{6E8977A7-731B-41DF-8467-013F92FDBD62}" type="presParOf" srcId="{C10B7C39-633D-43CC-A521-F3A86FF33F68}" destId="{F89F8050-CC14-4770-87A9-584836A1F4A6}" srcOrd="1" destOrd="0" presId="urn:microsoft.com/office/officeart/2018/2/layout/IconVerticalSolidList"/>
    <dgm:cxn modelId="{D4C2F9BA-EC82-4C07-BC14-29E1A125B4A5}" type="presParOf" srcId="{C10B7C39-633D-43CC-A521-F3A86FF33F68}" destId="{A0F17681-7D36-4863-B3FB-598B6F33320D}" srcOrd="2" destOrd="0" presId="urn:microsoft.com/office/officeart/2018/2/layout/IconVerticalSolidList"/>
    <dgm:cxn modelId="{D5BA284E-ABB8-4DDC-A06D-D0C093AF2B94}" type="presParOf" srcId="{C10B7C39-633D-43CC-A521-F3A86FF33F68}" destId="{7D75AC92-F360-4487-BD24-1DDB76FF3206}" srcOrd="3" destOrd="0" presId="urn:microsoft.com/office/officeart/2018/2/layout/IconVerticalSolidList"/>
    <dgm:cxn modelId="{FB1F2BA0-A559-445C-9CCB-935EC99AAF4D}" type="presParOf" srcId="{8F3B7CCF-B95F-42FC-808E-85B844DBFDF3}" destId="{A49C2630-D75E-46C3-A286-2A704E6FE21F}" srcOrd="1" destOrd="0" presId="urn:microsoft.com/office/officeart/2018/2/layout/IconVerticalSolidList"/>
    <dgm:cxn modelId="{B2B0A110-CE77-42EF-A751-62A8F0910853}" type="presParOf" srcId="{8F3B7CCF-B95F-42FC-808E-85B844DBFDF3}" destId="{D234C922-3042-4B9E-8A2E-078508B0B2A4}" srcOrd="2" destOrd="0" presId="urn:microsoft.com/office/officeart/2018/2/layout/IconVerticalSolidList"/>
    <dgm:cxn modelId="{24B26989-E698-455A-89DD-6741C4CF0143}" type="presParOf" srcId="{D234C922-3042-4B9E-8A2E-078508B0B2A4}" destId="{8EF44CE0-48C4-4D92-A151-D24C419CA797}" srcOrd="0" destOrd="0" presId="urn:microsoft.com/office/officeart/2018/2/layout/IconVerticalSolidList"/>
    <dgm:cxn modelId="{1A1FF2C5-7C96-4E90-AF06-41DBE788221A}" type="presParOf" srcId="{D234C922-3042-4B9E-8A2E-078508B0B2A4}" destId="{0DBCEF76-8A04-492E-9E2A-DE461AED67E3}" srcOrd="1" destOrd="0" presId="urn:microsoft.com/office/officeart/2018/2/layout/IconVerticalSolidList"/>
    <dgm:cxn modelId="{56E18F4E-5662-4EB8-A95E-5A3316D4674A}" type="presParOf" srcId="{D234C922-3042-4B9E-8A2E-078508B0B2A4}" destId="{29DEEC5F-921E-4E7F-A108-5F583425385C}" srcOrd="2" destOrd="0" presId="urn:microsoft.com/office/officeart/2018/2/layout/IconVerticalSolidList"/>
    <dgm:cxn modelId="{47440617-DEF6-4704-B62B-4599CDFF3A8F}" type="presParOf" srcId="{D234C922-3042-4B9E-8A2E-078508B0B2A4}" destId="{9B1DFC24-B2D6-4736-A749-917929F27D4A}" srcOrd="3" destOrd="0" presId="urn:microsoft.com/office/officeart/2018/2/layout/IconVerticalSolidList"/>
    <dgm:cxn modelId="{A2DBDBB1-6F81-4166-A8BB-A47719D4EECB}" type="presParOf" srcId="{8F3B7CCF-B95F-42FC-808E-85B844DBFDF3}" destId="{AC8A4A4F-DD94-4DD7-8251-F923A61C1AB0}" srcOrd="3" destOrd="0" presId="urn:microsoft.com/office/officeart/2018/2/layout/IconVerticalSolidList"/>
    <dgm:cxn modelId="{5F89572E-440B-4804-ACE1-720956B7E054}" type="presParOf" srcId="{8F3B7CCF-B95F-42FC-808E-85B844DBFDF3}" destId="{817EB44E-1130-4EF5-997C-5B08AB58AED3}" srcOrd="4" destOrd="0" presId="urn:microsoft.com/office/officeart/2018/2/layout/IconVerticalSolidList"/>
    <dgm:cxn modelId="{A011712A-62A5-41CD-9A0B-F23AB799B9CE}" type="presParOf" srcId="{817EB44E-1130-4EF5-997C-5B08AB58AED3}" destId="{29AE3537-2A68-45F2-9552-566D8CD66F1F}" srcOrd="0" destOrd="0" presId="urn:microsoft.com/office/officeart/2018/2/layout/IconVerticalSolidList"/>
    <dgm:cxn modelId="{7CD92B2D-DE19-4DE2-9E0F-B80CDD673398}" type="presParOf" srcId="{817EB44E-1130-4EF5-997C-5B08AB58AED3}" destId="{31423495-7A10-432F-AD7A-B359DAC2ADE9}" srcOrd="1" destOrd="0" presId="urn:microsoft.com/office/officeart/2018/2/layout/IconVerticalSolidList"/>
    <dgm:cxn modelId="{798D77AD-68D9-4998-AF5F-BA6D3AD994D3}" type="presParOf" srcId="{817EB44E-1130-4EF5-997C-5B08AB58AED3}" destId="{4B4769D1-A99B-4D37-9DB7-BD8F7AB96769}" srcOrd="2" destOrd="0" presId="urn:microsoft.com/office/officeart/2018/2/layout/IconVerticalSolidList"/>
    <dgm:cxn modelId="{92C58558-04E0-4BB6-8D28-6FDAF799F69A}" type="presParOf" srcId="{817EB44E-1130-4EF5-997C-5B08AB58AED3}" destId="{8627E317-7B8D-4CC5-830B-D196A9C25527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B335BDE-FCF3-4979-BAE8-AF04AAAC35E4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8F9BCBC-EE3A-4C39-85BC-79F0AEF00433}">
      <dgm:prSet/>
      <dgm:spPr/>
      <dgm:t>
        <a:bodyPr/>
        <a:lstStyle/>
        <a:p>
          <a:pPr>
            <a:lnSpc>
              <a:spcPct val="100000"/>
            </a:lnSpc>
          </a:pPr>
          <a:r>
            <a:rPr lang="pt-PT" b="0" i="0" dirty="0" err="1"/>
            <a:t>Create</a:t>
          </a:r>
          <a:r>
            <a:rPr lang="pt-PT" b="0" i="0" dirty="0"/>
            <a:t> </a:t>
          </a:r>
          <a:r>
            <a:rPr lang="pt-PT" b="0" i="0" dirty="0" err="1"/>
            <a:t>and</a:t>
          </a:r>
          <a:r>
            <a:rPr lang="pt-PT" b="0" i="0" dirty="0"/>
            <a:t> </a:t>
          </a:r>
          <a:r>
            <a:rPr lang="pt-PT" b="0" i="0" dirty="0" err="1"/>
            <a:t>manage</a:t>
          </a:r>
          <a:r>
            <a:rPr lang="pt-PT" b="0" i="0" dirty="0"/>
            <a:t> </a:t>
          </a:r>
          <a:r>
            <a:rPr lang="pt-PT" b="0" i="0" dirty="0" err="1"/>
            <a:t>school</a:t>
          </a:r>
          <a:r>
            <a:rPr lang="pt-PT" b="0" i="0" dirty="0"/>
            <a:t> calendar</a:t>
          </a:r>
          <a:endParaRPr lang="en-US" dirty="0"/>
        </a:p>
      </dgm:t>
    </dgm:pt>
    <dgm:pt modelId="{27B72FD8-29E8-4568-B26D-E7DE78986A29}" type="parTrans" cxnId="{D7A6F90F-B8F2-471B-94A5-52394D7C8932}">
      <dgm:prSet/>
      <dgm:spPr/>
      <dgm:t>
        <a:bodyPr/>
        <a:lstStyle/>
        <a:p>
          <a:endParaRPr lang="en-US"/>
        </a:p>
      </dgm:t>
    </dgm:pt>
    <dgm:pt modelId="{E8846951-4177-4C0A-B11C-E70851FC5EF5}" type="sibTrans" cxnId="{D7A6F90F-B8F2-471B-94A5-52394D7C8932}">
      <dgm:prSet/>
      <dgm:spPr/>
      <dgm:t>
        <a:bodyPr/>
        <a:lstStyle/>
        <a:p>
          <a:endParaRPr lang="en-US"/>
        </a:p>
      </dgm:t>
    </dgm:pt>
    <dgm:pt modelId="{A3FA94BC-A55E-4755-B1AF-97AEF862E1E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Reward user with currency for accomplishing tasks/objectives</a:t>
          </a:r>
        </a:p>
      </dgm:t>
    </dgm:pt>
    <dgm:pt modelId="{DCD32C70-7272-48AD-B79D-FA6F5AD0ABF9}" type="parTrans" cxnId="{DE185ED2-CAF0-43DB-88DF-0E5A6AA8A7CE}">
      <dgm:prSet/>
      <dgm:spPr/>
      <dgm:t>
        <a:bodyPr/>
        <a:lstStyle/>
        <a:p>
          <a:endParaRPr lang="en-US"/>
        </a:p>
      </dgm:t>
    </dgm:pt>
    <dgm:pt modelId="{B3EAD117-DD1B-4989-9896-9E2CDA312355}" type="sibTrans" cxnId="{DE185ED2-CAF0-43DB-88DF-0E5A6AA8A7CE}">
      <dgm:prSet/>
      <dgm:spPr/>
      <dgm:t>
        <a:bodyPr/>
        <a:lstStyle/>
        <a:p>
          <a:endParaRPr lang="en-US"/>
        </a:p>
      </dgm:t>
    </dgm:pt>
    <dgm:pt modelId="{37D7A057-F811-499D-A4F0-13F8B170E8F2}">
      <dgm:prSet/>
      <dgm:spPr/>
      <dgm:t>
        <a:bodyPr/>
        <a:lstStyle/>
        <a:p>
          <a:pPr>
            <a:lnSpc>
              <a:spcPct val="100000"/>
            </a:lnSpc>
          </a:pPr>
          <a:r>
            <a:rPr lang="pt-PT" b="0" i="0"/>
            <a:t>Schedule and receive alerts for exams and projects</a:t>
          </a:r>
          <a:endParaRPr lang="en-US"/>
        </a:p>
      </dgm:t>
    </dgm:pt>
    <dgm:pt modelId="{CA85BDE5-CB9B-41C8-A657-F8D83F91313F}" type="parTrans" cxnId="{57D6F3C8-C74C-4DF2-A872-02F416DF226D}">
      <dgm:prSet/>
      <dgm:spPr/>
      <dgm:t>
        <a:bodyPr/>
        <a:lstStyle/>
        <a:p>
          <a:endParaRPr lang="en-US"/>
        </a:p>
      </dgm:t>
    </dgm:pt>
    <dgm:pt modelId="{656FC220-66FB-41BC-BCF0-8C5E0C29CEAE}" type="sibTrans" cxnId="{57D6F3C8-C74C-4DF2-A872-02F416DF226D}">
      <dgm:prSet/>
      <dgm:spPr/>
      <dgm:t>
        <a:bodyPr/>
        <a:lstStyle/>
        <a:p>
          <a:endParaRPr lang="en-US"/>
        </a:p>
      </dgm:t>
    </dgm:pt>
    <dgm:pt modelId="{BFB06433-5945-42BB-A1A4-7F78CF4A755C}">
      <dgm:prSet/>
      <dgm:spPr/>
      <dgm:t>
        <a:bodyPr/>
        <a:lstStyle/>
        <a:p>
          <a:pPr>
            <a:lnSpc>
              <a:spcPct val="100000"/>
            </a:lnSpc>
          </a:pPr>
          <a:r>
            <a:rPr lang="pt-PT" b="0" i="0"/>
            <a:t>Create tasks, subtasks and multi-step tasks and mark them as completed</a:t>
          </a:r>
          <a:endParaRPr lang="en-US"/>
        </a:p>
      </dgm:t>
    </dgm:pt>
    <dgm:pt modelId="{67EE6C1B-45DA-402C-AB24-64AF8D0B308D}" type="parTrans" cxnId="{82725EA6-5160-40F1-A3B6-F9FD84F63E21}">
      <dgm:prSet/>
      <dgm:spPr/>
      <dgm:t>
        <a:bodyPr/>
        <a:lstStyle/>
        <a:p>
          <a:endParaRPr lang="en-US"/>
        </a:p>
      </dgm:t>
    </dgm:pt>
    <dgm:pt modelId="{0BA928D8-BCA0-419D-8F3A-D93F7CF10C4D}" type="sibTrans" cxnId="{82725EA6-5160-40F1-A3B6-F9FD84F63E21}">
      <dgm:prSet/>
      <dgm:spPr/>
      <dgm:t>
        <a:bodyPr/>
        <a:lstStyle/>
        <a:p>
          <a:endParaRPr lang="en-US"/>
        </a:p>
      </dgm:t>
    </dgm:pt>
    <dgm:pt modelId="{4266180F-77B9-4A90-84E5-A342D0F10A66}">
      <dgm:prSet/>
      <dgm:spPr/>
      <dgm:t>
        <a:bodyPr/>
        <a:lstStyle/>
        <a:p>
          <a:pPr>
            <a:lnSpc>
              <a:spcPct val="100000"/>
            </a:lnSpc>
          </a:pPr>
          <a:r>
            <a:rPr lang="pt-PT" b="0" i="0" dirty="0"/>
            <a:t>Set </a:t>
          </a:r>
          <a:r>
            <a:rPr lang="pt-PT" b="0" i="0" dirty="0" err="1"/>
            <a:t>goals</a:t>
          </a:r>
          <a:r>
            <a:rPr lang="pt-PT" b="0" i="0" dirty="0"/>
            <a:t> </a:t>
          </a:r>
          <a:r>
            <a:rPr lang="pt-PT" b="0" i="0" dirty="0" err="1"/>
            <a:t>and</a:t>
          </a:r>
          <a:r>
            <a:rPr lang="pt-PT" b="0" i="0" dirty="0"/>
            <a:t> </a:t>
          </a:r>
          <a:r>
            <a:rPr lang="pt-PT" b="0" i="0" dirty="0" err="1"/>
            <a:t>check</a:t>
          </a:r>
          <a:r>
            <a:rPr lang="pt-PT" b="0" i="0" dirty="0"/>
            <a:t> </a:t>
          </a:r>
          <a:r>
            <a:rPr lang="pt-PT" b="0" i="0" dirty="0" err="1"/>
            <a:t>weekly</a:t>
          </a:r>
          <a:r>
            <a:rPr lang="pt-PT" b="0" i="0" dirty="0"/>
            <a:t> </a:t>
          </a:r>
          <a:r>
            <a:rPr lang="pt-PT" b="0" i="0" dirty="0" err="1"/>
            <a:t>and</a:t>
          </a:r>
          <a:r>
            <a:rPr lang="pt-PT" b="0" i="0" dirty="0"/>
            <a:t> </a:t>
          </a:r>
          <a:r>
            <a:rPr lang="pt-PT" b="0" i="0" dirty="0" err="1"/>
            <a:t>monthly</a:t>
          </a:r>
          <a:r>
            <a:rPr lang="pt-PT" b="0" i="0" dirty="0"/>
            <a:t> </a:t>
          </a:r>
          <a:r>
            <a:rPr lang="pt-PT" b="0" i="0" dirty="0" err="1"/>
            <a:t>stats</a:t>
          </a:r>
          <a:endParaRPr lang="en-US" dirty="0"/>
        </a:p>
      </dgm:t>
    </dgm:pt>
    <dgm:pt modelId="{4D83173D-04F5-48AF-B7F7-1107B00B0BD5}" type="parTrans" cxnId="{B5961C72-9F51-4350-9DAE-06D6268068D4}">
      <dgm:prSet/>
      <dgm:spPr/>
      <dgm:t>
        <a:bodyPr/>
        <a:lstStyle/>
        <a:p>
          <a:endParaRPr lang="en-US"/>
        </a:p>
      </dgm:t>
    </dgm:pt>
    <dgm:pt modelId="{A50CDE54-1711-442A-99A1-E6D277A5239F}" type="sibTrans" cxnId="{B5961C72-9F51-4350-9DAE-06D6268068D4}">
      <dgm:prSet/>
      <dgm:spPr/>
      <dgm:t>
        <a:bodyPr/>
        <a:lstStyle/>
        <a:p>
          <a:endParaRPr lang="en-US"/>
        </a:p>
      </dgm:t>
    </dgm:pt>
    <dgm:pt modelId="{45F8958E-F8B2-4C1B-9583-532027DE129E}">
      <dgm:prSet/>
      <dgm:spPr/>
      <dgm:t>
        <a:bodyPr/>
        <a:lstStyle/>
        <a:p>
          <a:pPr>
            <a:lnSpc>
              <a:spcPct val="100000"/>
            </a:lnSpc>
          </a:pPr>
          <a:r>
            <a:rPr lang="pt-PT" b="0" i="0" dirty="0"/>
            <a:t>Use </a:t>
          </a:r>
          <a:r>
            <a:rPr lang="pt-PT" b="0" i="0" dirty="0" err="1"/>
            <a:t>currency</a:t>
          </a:r>
          <a:r>
            <a:rPr lang="pt-PT" b="0" i="0" dirty="0"/>
            <a:t> to </a:t>
          </a:r>
          <a:r>
            <a:rPr lang="pt-PT" b="0" i="0" dirty="0" err="1"/>
            <a:t>buy</a:t>
          </a:r>
          <a:r>
            <a:rPr lang="pt-PT" b="0" i="0" dirty="0"/>
            <a:t> </a:t>
          </a:r>
          <a:r>
            <a:rPr lang="pt-PT" b="0" i="0" dirty="0" err="1"/>
            <a:t>cosmetic</a:t>
          </a:r>
          <a:r>
            <a:rPr lang="pt-PT" b="0" i="0" dirty="0"/>
            <a:t> </a:t>
          </a:r>
          <a:r>
            <a:rPr lang="pt-PT" b="0" i="0" dirty="0" err="1"/>
            <a:t>items</a:t>
          </a:r>
          <a:endParaRPr lang="en-US" dirty="0"/>
        </a:p>
      </dgm:t>
    </dgm:pt>
    <dgm:pt modelId="{9241BE11-6224-4701-B790-BED1D65D827A}" type="parTrans" cxnId="{2D524521-AE85-4A54-A3D4-5CC28D633794}">
      <dgm:prSet/>
      <dgm:spPr/>
      <dgm:t>
        <a:bodyPr/>
        <a:lstStyle/>
        <a:p>
          <a:endParaRPr lang="en-US"/>
        </a:p>
      </dgm:t>
    </dgm:pt>
    <dgm:pt modelId="{A1197817-05A0-4F17-82C6-2027E9378559}" type="sibTrans" cxnId="{2D524521-AE85-4A54-A3D4-5CC28D633794}">
      <dgm:prSet/>
      <dgm:spPr/>
      <dgm:t>
        <a:bodyPr/>
        <a:lstStyle/>
        <a:p>
          <a:endParaRPr lang="en-US"/>
        </a:p>
      </dgm:t>
    </dgm:pt>
    <dgm:pt modelId="{84D61F81-0E7D-44C4-AC4E-CF3F0EBBC5A4}">
      <dgm:prSet/>
      <dgm:spPr/>
      <dgm:t>
        <a:bodyPr/>
        <a:lstStyle/>
        <a:p>
          <a:pPr>
            <a:lnSpc>
              <a:spcPct val="100000"/>
            </a:lnSpc>
          </a:pPr>
          <a:r>
            <a:rPr lang="pt-PT" b="0" i="0"/>
            <a:t>Define the class schedule and check into classes</a:t>
          </a:r>
          <a:endParaRPr lang="en-US"/>
        </a:p>
      </dgm:t>
    </dgm:pt>
    <dgm:pt modelId="{66C5FF38-512B-406C-BFA2-7D656AD8FB81}" type="parTrans" cxnId="{ACDFDE6A-901F-4884-BE1F-66B4E1044BB2}">
      <dgm:prSet/>
      <dgm:spPr/>
      <dgm:t>
        <a:bodyPr/>
        <a:lstStyle/>
        <a:p>
          <a:endParaRPr lang="en-US"/>
        </a:p>
      </dgm:t>
    </dgm:pt>
    <dgm:pt modelId="{B9DEC5BB-D844-42F3-ADE2-10FF0217085C}" type="sibTrans" cxnId="{ACDFDE6A-901F-4884-BE1F-66B4E1044BB2}">
      <dgm:prSet/>
      <dgm:spPr/>
      <dgm:t>
        <a:bodyPr/>
        <a:lstStyle/>
        <a:p>
          <a:endParaRPr lang="en-US"/>
        </a:p>
      </dgm:t>
    </dgm:pt>
    <dgm:pt modelId="{9C8EB13C-16CE-435D-85E4-19464103D748}" type="pres">
      <dgm:prSet presAssocID="{9B335BDE-FCF3-4979-BAE8-AF04AAAC35E4}" presName="root" presStyleCnt="0">
        <dgm:presLayoutVars>
          <dgm:dir/>
          <dgm:resizeHandles val="exact"/>
        </dgm:presLayoutVars>
      </dgm:prSet>
      <dgm:spPr/>
    </dgm:pt>
    <dgm:pt modelId="{741FAA6C-66DC-484E-9246-25F7684FC8F3}" type="pres">
      <dgm:prSet presAssocID="{68F9BCBC-EE3A-4C39-85BC-79F0AEF00433}" presName="compNode" presStyleCnt="0"/>
      <dgm:spPr/>
    </dgm:pt>
    <dgm:pt modelId="{22BA644D-7773-4325-95B0-F574B94F26B4}" type="pres">
      <dgm:prSet presAssocID="{68F9BCBC-EE3A-4C39-85BC-79F0AEF00433}" presName="bgRect" presStyleLbl="bgShp" presStyleIdx="0" presStyleCnt="7"/>
      <dgm:spPr/>
    </dgm:pt>
    <dgm:pt modelId="{B94CB326-C339-49F0-A7AC-C2C10AA5D256}" type="pres">
      <dgm:prSet presAssocID="{68F9BCBC-EE3A-4C39-85BC-79F0AEF00433}" presName="iconRect" presStyleLbl="node1" presStyleIdx="0" presStyleCnt="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ily Calendar"/>
        </a:ext>
      </dgm:extLst>
    </dgm:pt>
    <dgm:pt modelId="{D075CE0B-5A5D-498B-9860-A5863A380C44}" type="pres">
      <dgm:prSet presAssocID="{68F9BCBC-EE3A-4C39-85BC-79F0AEF00433}" presName="spaceRect" presStyleCnt="0"/>
      <dgm:spPr/>
    </dgm:pt>
    <dgm:pt modelId="{C8461A6D-786B-410A-8A04-F7D6C8639E7D}" type="pres">
      <dgm:prSet presAssocID="{68F9BCBC-EE3A-4C39-85BC-79F0AEF00433}" presName="parTx" presStyleLbl="revTx" presStyleIdx="0" presStyleCnt="7">
        <dgm:presLayoutVars>
          <dgm:chMax val="0"/>
          <dgm:chPref val="0"/>
        </dgm:presLayoutVars>
      </dgm:prSet>
      <dgm:spPr/>
    </dgm:pt>
    <dgm:pt modelId="{1B053FF1-B9E4-4E4B-AAD4-834BB01472AE}" type="pres">
      <dgm:prSet presAssocID="{E8846951-4177-4C0A-B11C-E70851FC5EF5}" presName="sibTrans" presStyleCnt="0"/>
      <dgm:spPr/>
    </dgm:pt>
    <dgm:pt modelId="{26482AC0-53A8-4F72-A7F4-751F5650E8A5}" type="pres">
      <dgm:prSet presAssocID="{A3FA94BC-A55E-4755-B1AF-97AEF862E1EB}" presName="compNode" presStyleCnt="0"/>
      <dgm:spPr/>
    </dgm:pt>
    <dgm:pt modelId="{E11DBB58-377C-4D54-89CA-B45EF24A957F}" type="pres">
      <dgm:prSet presAssocID="{A3FA94BC-A55E-4755-B1AF-97AEF862E1EB}" presName="bgRect" presStyleLbl="bgShp" presStyleIdx="1" presStyleCnt="7"/>
      <dgm:spPr/>
    </dgm:pt>
    <dgm:pt modelId="{3C84AD17-DF34-4BF0-86AA-EE70E039F24C}" type="pres">
      <dgm:prSet presAssocID="{A3FA94BC-A55E-4755-B1AF-97AEF862E1EB}" presName="iconRect" presStyleLbl="node1" presStyleIdx="1" presStyleCnt="7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riso"/>
        </a:ext>
      </dgm:extLst>
    </dgm:pt>
    <dgm:pt modelId="{9DC8E04B-00B0-4EE9-9630-28B27A68073A}" type="pres">
      <dgm:prSet presAssocID="{A3FA94BC-A55E-4755-B1AF-97AEF862E1EB}" presName="spaceRect" presStyleCnt="0"/>
      <dgm:spPr/>
    </dgm:pt>
    <dgm:pt modelId="{062A6B9B-EEBE-4260-8893-F36207CF3F6F}" type="pres">
      <dgm:prSet presAssocID="{A3FA94BC-A55E-4755-B1AF-97AEF862E1EB}" presName="parTx" presStyleLbl="revTx" presStyleIdx="1" presStyleCnt="7">
        <dgm:presLayoutVars>
          <dgm:chMax val="0"/>
          <dgm:chPref val="0"/>
        </dgm:presLayoutVars>
      </dgm:prSet>
      <dgm:spPr/>
    </dgm:pt>
    <dgm:pt modelId="{971F7A04-9A60-4C93-90E1-0D1CF20FF1A1}" type="pres">
      <dgm:prSet presAssocID="{B3EAD117-DD1B-4989-9896-9E2CDA312355}" presName="sibTrans" presStyleCnt="0"/>
      <dgm:spPr/>
    </dgm:pt>
    <dgm:pt modelId="{8ED624C6-3CC4-4BE3-9B2C-0447B7190DA0}" type="pres">
      <dgm:prSet presAssocID="{37D7A057-F811-499D-A4F0-13F8B170E8F2}" presName="compNode" presStyleCnt="0"/>
      <dgm:spPr/>
    </dgm:pt>
    <dgm:pt modelId="{E4031E3D-DBE1-4FE5-8AE0-EC05260FB038}" type="pres">
      <dgm:prSet presAssocID="{37D7A057-F811-499D-A4F0-13F8B170E8F2}" presName="bgRect" presStyleLbl="bgShp" presStyleIdx="2" presStyleCnt="7"/>
      <dgm:spPr/>
    </dgm:pt>
    <dgm:pt modelId="{45C2B618-B6C9-453C-9A0B-DFDF8DE17E05}" type="pres">
      <dgm:prSet presAssocID="{37D7A057-F811-499D-A4F0-13F8B170E8F2}" presName="iconRect" presStyleLbl="node1" presStyleIdx="2" presStyleCnt="7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Aviso"/>
        </a:ext>
      </dgm:extLst>
    </dgm:pt>
    <dgm:pt modelId="{66CF9AF6-91D3-4681-8DC7-1F7A582E425C}" type="pres">
      <dgm:prSet presAssocID="{37D7A057-F811-499D-A4F0-13F8B170E8F2}" presName="spaceRect" presStyleCnt="0"/>
      <dgm:spPr/>
    </dgm:pt>
    <dgm:pt modelId="{A3D24C6A-3BF4-4D2F-9241-1EF6C5984012}" type="pres">
      <dgm:prSet presAssocID="{37D7A057-F811-499D-A4F0-13F8B170E8F2}" presName="parTx" presStyleLbl="revTx" presStyleIdx="2" presStyleCnt="7">
        <dgm:presLayoutVars>
          <dgm:chMax val="0"/>
          <dgm:chPref val="0"/>
        </dgm:presLayoutVars>
      </dgm:prSet>
      <dgm:spPr/>
    </dgm:pt>
    <dgm:pt modelId="{AE06D38C-83E0-4415-8769-8FC8AF690B25}" type="pres">
      <dgm:prSet presAssocID="{656FC220-66FB-41BC-BCF0-8C5E0C29CEAE}" presName="sibTrans" presStyleCnt="0"/>
      <dgm:spPr/>
    </dgm:pt>
    <dgm:pt modelId="{6C58D9DB-C0F0-4653-923D-B42B57010D48}" type="pres">
      <dgm:prSet presAssocID="{BFB06433-5945-42BB-A1A4-7F78CF4A755C}" presName="compNode" presStyleCnt="0"/>
      <dgm:spPr/>
    </dgm:pt>
    <dgm:pt modelId="{7377DB1E-1ADD-48B6-8E1B-6CD5F5418805}" type="pres">
      <dgm:prSet presAssocID="{BFB06433-5945-42BB-A1A4-7F78CF4A755C}" presName="bgRect" presStyleLbl="bgShp" presStyleIdx="3" presStyleCnt="7"/>
      <dgm:spPr/>
    </dgm:pt>
    <dgm:pt modelId="{891AD258-C550-4076-BE5C-1DD736C8247B}" type="pres">
      <dgm:prSet presAssocID="{BFB06433-5945-42BB-A1A4-7F78CF4A755C}" presName="iconRect" presStyleLbl="node1" presStyleIdx="3" presStyleCnt="7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ista de verificação"/>
        </a:ext>
      </dgm:extLst>
    </dgm:pt>
    <dgm:pt modelId="{9A8F800D-22B8-42FF-B56E-E2B9B1263280}" type="pres">
      <dgm:prSet presAssocID="{BFB06433-5945-42BB-A1A4-7F78CF4A755C}" presName="spaceRect" presStyleCnt="0"/>
      <dgm:spPr/>
    </dgm:pt>
    <dgm:pt modelId="{36382857-6A72-4FC5-A7A2-7B894FED29E2}" type="pres">
      <dgm:prSet presAssocID="{BFB06433-5945-42BB-A1A4-7F78CF4A755C}" presName="parTx" presStyleLbl="revTx" presStyleIdx="3" presStyleCnt="7">
        <dgm:presLayoutVars>
          <dgm:chMax val="0"/>
          <dgm:chPref val="0"/>
        </dgm:presLayoutVars>
      </dgm:prSet>
      <dgm:spPr/>
    </dgm:pt>
    <dgm:pt modelId="{103F975A-6A96-4AD0-A645-26BE42EC65F9}" type="pres">
      <dgm:prSet presAssocID="{0BA928D8-BCA0-419D-8F3A-D93F7CF10C4D}" presName="sibTrans" presStyleCnt="0"/>
      <dgm:spPr/>
    </dgm:pt>
    <dgm:pt modelId="{2F45F1B5-61B8-4860-907A-82BCCB7D1188}" type="pres">
      <dgm:prSet presAssocID="{4266180F-77B9-4A90-84E5-A342D0F10A66}" presName="compNode" presStyleCnt="0"/>
      <dgm:spPr/>
    </dgm:pt>
    <dgm:pt modelId="{D6401961-9C2D-475A-8C44-D25656EAF530}" type="pres">
      <dgm:prSet presAssocID="{4266180F-77B9-4A90-84E5-A342D0F10A66}" presName="bgRect" presStyleLbl="bgShp" presStyleIdx="4" presStyleCnt="7"/>
      <dgm:spPr/>
    </dgm:pt>
    <dgm:pt modelId="{7F2C85FB-B9E8-46D6-9A03-188C2D868FBD}" type="pres">
      <dgm:prSet presAssocID="{4266180F-77B9-4A90-84E5-A342D0F10A66}" presName="iconRect" presStyleLbl="node1" presStyleIdx="4" presStyleCnt="7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Alvo"/>
        </a:ext>
      </dgm:extLst>
    </dgm:pt>
    <dgm:pt modelId="{2BD446AA-D7E1-45F1-86C5-698CBE40906B}" type="pres">
      <dgm:prSet presAssocID="{4266180F-77B9-4A90-84E5-A342D0F10A66}" presName="spaceRect" presStyleCnt="0"/>
      <dgm:spPr/>
    </dgm:pt>
    <dgm:pt modelId="{7174A35C-E5BA-44E2-B308-CA70BAD1FA2F}" type="pres">
      <dgm:prSet presAssocID="{4266180F-77B9-4A90-84E5-A342D0F10A66}" presName="parTx" presStyleLbl="revTx" presStyleIdx="4" presStyleCnt="7">
        <dgm:presLayoutVars>
          <dgm:chMax val="0"/>
          <dgm:chPref val="0"/>
        </dgm:presLayoutVars>
      </dgm:prSet>
      <dgm:spPr/>
    </dgm:pt>
    <dgm:pt modelId="{44AA6765-0CAD-4C31-A803-24194A2478EE}" type="pres">
      <dgm:prSet presAssocID="{A50CDE54-1711-442A-99A1-E6D277A5239F}" presName="sibTrans" presStyleCnt="0"/>
      <dgm:spPr/>
    </dgm:pt>
    <dgm:pt modelId="{D38D9933-E935-4035-AEB0-F4CEB4B41E13}" type="pres">
      <dgm:prSet presAssocID="{45F8958E-F8B2-4C1B-9583-532027DE129E}" presName="compNode" presStyleCnt="0"/>
      <dgm:spPr/>
    </dgm:pt>
    <dgm:pt modelId="{658D1632-1B57-48C2-AB1E-E07A42FDDC3C}" type="pres">
      <dgm:prSet presAssocID="{45F8958E-F8B2-4C1B-9583-532027DE129E}" presName="bgRect" presStyleLbl="bgShp" presStyleIdx="5" presStyleCnt="7"/>
      <dgm:spPr/>
    </dgm:pt>
    <dgm:pt modelId="{B615C768-326F-4339-96A9-ADD83A1D2255}" type="pres">
      <dgm:prSet presAssocID="{45F8958E-F8B2-4C1B-9583-532027DE129E}" presName="iconRect" presStyleLbl="node1" presStyleIdx="5" presStyleCnt="7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Escola"/>
        </a:ext>
      </dgm:extLst>
    </dgm:pt>
    <dgm:pt modelId="{B29CD566-B994-4006-8FDA-254445DD1B2A}" type="pres">
      <dgm:prSet presAssocID="{45F8958E-F8B2-4C1B-9583-532027DE129E}" presName="spaceRect" presStyleCnt="0"/>
      <dgm:spPr/>
    </dgm:pt>
    <dgm:pt modelId="{6DC3717F-4DD2-482C-B61E-0240F0D75392}" type="pres">
      <dgm:prSet presAssocID="{45F8958E-F8B2-4C1B-9583-532027DE129E}" presName="parTx" presStyleLbl="revTx" presStyleIdx="5" presStyleCnt="7">
        <dgm:presLayoutVars>
          <dgm:chMax val="0"/>
          <dgm:chPref val="0"/>
        </dgm:presLayoutVars>
      </dgm:prSet>
      <dgm:spPr/>
    </dgm:pt>
    <dgm:pt modelId="{DDB59303-0476-4B02-B625-A18B1FFA2B2E}" type="pres">
      <dgm:prSet presAssocID="{A1197817-05A0-4F17-82C6-2027E9378559}" presName="sibTrans" presStyleCnt="0"/>
      <dgm:spPr/>
    </dgm:pt>
    <dgm:pt modelId="{A2E6748C-61BC-4118-99B1-30E39A46654B}" type="pres">
      <dgm:prSet presAssocID="{84D61F81-0E7D-44C4-AC4E-CF3F0EBBC5A4}" presName="compNode" presStyleCnt="0"/>
      <dgm:spPr/>
    </dgm:pt>
    <dgm:pt modelId="{7E910C7E-28CA-496B-A641-19A05488045F}" type="pres">
      <dgm:prSet presAssocID="{84D61F81-0E7D-44C4-AC4E-CF3F0EBBC5A4}" presName="bgRect" presStyleLbl="bgShp" presStyleIdx="6" presStyleCnt="7"/>
      <dgm:spPr/>
    </dgm:pt>
    <dgm:pt modelId="{0BF8F157-5786-4661-9DAB-54F07A1BF9FD}" type="pres">
      <dgm:prSet presAssocID="{84D61F81-0E7D-44C4-AC4E-CF3F0EBBC5A4}" presName="iconRect" presStyleLbl="node1" presStyleIdx="6" presStyleCnt="7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rca de Verificação"/>
        </a:ext>
      </dgm:extLst>
    </dgm:pt>
    <dgm:pt modelId="{D901AA6F-C733-4646-8691-1E73C932C84E}" type="pres">
      <dgm:prSet presAssocID="{84D61F81-0E7D-44C4-AC4E-CF3F0EBBC5A4}" presName="spaceRect" presStyleCnt="0"/>
      <dgm:spPr/>
    </dgm:pt>
    <dgm:pt modelId="{C3AD4340-9A92-4B09-82E9-D8961DC2D8EC}" type="pres">
      <dgm:prSet presAssocID="{84D61F81-0E7D-44C4-AC4E-CF3F0EBBC5A4}" presName="parTx" presStyleLbl="revTx" presStyleIdx="6" presStyleCnt="7">
        <dgm:presLayoutVars>
          <dgm:chMax val="0"/>
          <dgm:chPref val="0"/>
        </dgm:presLayoutVars>
      </dgm:prSet>
      <dgm:spPr/>
    </dgm:pt>
  </dgm:ptLst>
  <dgm:cxnLst>
    <dgm:cxn modelId="{D7A6F90F-B8F2-471B-94A5-52394D7C8932}" srcId="{9B335BDE-FCF3-4979-BAE8-AF04AAAC35E4}" destId="{68F9BCBC-EE3A-4C39-85BC-79F0AEF00433}" srcOrd="0" destOrd="0" parTransId="{27B72FD8-29E8-4568-B26D-E7DE78986A29}" sibTransId="{E8846951-4177-4C0A-B11C-E70851FC5EF5}"/>
    <dgm:cxn modelId="{F9164F10-35DC-4B8F-AC7A-2A598E0CCF3B}" type="presOf" srcId="{BFB06433-5945-42BB-A1A4-7F78CF4A755C}" destId="{36382857-6A72-4FC5-A7A2-7B894FED29E2}" srcOrd="0" destOrd="0" presId="urn:microsoft.com/office/officeart/2018/2/layout/IconVerticalSolidList"/>
    <dgm:cxn modelId="{2D524521-AE85-4A54-A3D4-5CC28D633794}" srcId="{9B335BDE-FCF3-4979-BAE8-AF04AAAC35E4}" destId="{45F8958E-F8B2-4C1B-9583-532027DE129E}" srcOrd="5" destOrd="0" parTransId="{9241BE11-6224-4701-B790-BED1D65D827A}" sibTransId="{A1197817-05A0-4F17-82C6-2027E9378559}"/>
    <dgm:cxn modelId="{BCC97D29-CF84-4046-B98B-090F6C0ED809}" type="presOf" srcId="{4266180F-77B9-4A90-84E5-A342D0F10A66}" destId="{7174A35C-E5BA-44E2-B308-CA70BAD1FA2F}" srcOrd="0" destOrd="0" presId="urn:microsoft.com/office/officeart/2018/2/layout/IconVerticalSolidList"/>
    <dgm:cxn modelId="{0E794333-A15A-48BE-9435-D5B4DF2EA5FD}" type="presOf" srcId="{45F8958E-F8B2-4C1B-9583-532027DE129E}" destId="{6DC3717F-4DD2-482C-B61E-0240F0D75392}" srcOrd="0" destOrd="0" presId="urn:microsoft.com/office/officeart/2018/2/layout/IconVerticalSolidList"/>
    <dgm:cxn modelId="{94071039-16C0-4495-8C52-A4AB1E3CD32E}" type="presOf" srcId="{A3FA94BC-A55E-4755-B1AF-97AEF862E1EB}" destId="{062A6B9B-EEBE-4260-8893-F36207CF3F6F}" srcOrd="0" destOrd="0" presId="urn:microsoft.com/office/officeart/2018/2/layout/IconVerticalSolidList"/>
    <dgm:cxn modelId="{7F944947-4AF2-4D50-974F-B01D8D52CA03}" type="presOf" srcId="{37D7A057-F811-499D-A4F0-13F8B170E8F2}" destId="{A3D24C6A-3BF4-4D2F-9241-1EF6C5984012}" srcOrd="0" destOrd="0" presId="urn:microsoft.com/office/officeart/2018/2/layout/IconVerticalSolidList"/>
    <dgm:cxn modelId="{F7056A6A-ACE4-4299-B1E2-B9D5C24C3E1D}" type="presOf" srcId="{68F9BCBC-EE3A-4C39-85BC-79F0AEF00433}" destId="{C8461A6D-786B-410A-8A04-F7D6C8639E7D}" srcOrd="0" destOrd="0" presId="urn:microsoft.com/office/officeart/2018/2/layout/IconVerticalSolidList"/>
    <dgm:cxn modelId="{ACDFDE6A-901F-4884-BE1F-66B4E1044BB2}" srcId="{9B335BDE-FCF3-4979-BAE8-AF04AAAC35E4}" destId="{84D61F81-0E7D-44C4-AC4E-CF3F0EBBC5A4}" srcOrd="6" destOrd="0" parTransId="{66C5FF38-512B-406C-BFA2-7D656AD8FB81}" sibTransId="{B9DEC5BB-D844-42F3-ADE2-10FF0217085C}"/>
    <dgm:cxn modelId="{B5961C72-9F51-4350-9DAE-06D6268068D4}" srcId="{9B335BDE-FCF3-4979-BAE8-AF04AAAC35E4}" destId="{4266180F-77B9-4A90-84E5-A342D0F10A66}" srcOrd="4" destOrd="0" parTransId="{4D83173D-04F5-48AF-B7F7-1107B00B0BD5}" sibTransId="{A50CDE54-1711-442A-99A1-E6D277A5239F}"/>
    <dgm:cxn modelId="{1AE6AA9F-D018-4722-94BF-8B213E86AAD4}" type="presOf" srcId="{9B335BDE-FCF3-4979-BAE8-AF04AAAC35E4}" destId="{9C8EB13C-16CE-435D-85E4-19464103D748}" srcOrd="0" destOrd="0" presId="urn:microsoft.com/office/officeart/2018/2/layout/IconVerticalSolidList"/>
    <dgm:cxn modelId="{82725EA6-5160-40F1-A3B6-F9FD84F63E21}" srcId="{9B335BDE-FCF3-4979-BAE8-AF04AAAC35E4}" destId="{BFB06433-5945-42BB-A1A4-7F78CF4A755C}" srcOrd="3" destOrd="0" parTransId="{67EE6C1B-45DA-402C-AB24-64AF8D0B308D}" sibTransId="{0BA928D8-BCA0-419D-8F3A-D93F7CF10C4D}"/>
    <dgm:cxn modelId="{57D6F3C8-C74C-4DF2-A872-02F416DF226D}" srcId="{9B335BDE-FCF3-4979-BAE8-AF04AAAC35E4}" destId="{37D7A057-F811-499D-A4F0-13F8B170E8F2}" srcOrd="2" destOrd="0" parTransId="{CA85BDE5-CB9B-41C8-A657-F8D83F91313F}" sibTransId="{656FC220-66FB-41BC-BCF0-8C5E0C29CEAE}"/>
    <dgm:cxn modelId="{DE185ED2-CAF0-43DB-88DF-0E5A6AA8A7CE}" srcId="{9B335BDE-FCF3-4979-BAE8-AF04AAAC35E4}" destId="{A3FA94BC-A55E-4755-B1AF-97AEF862E1EB}" srcOrd="1" destOrd="0" parTransId="{DCD32C70-7272-48AD-B79D-FA6F5AD0ABF9}" sibTransId="{B3EAD117-DD1B-4989-9896-9E2CDA312355}"/>
    <dgm:cxn modelId="{71D0A7F9-8858-4430-B5EB-F26EABDDE6D7}" type="presOf" srcId="{84D61F81-0E7D-44C4-AC4E-CF3F0EBBC5A4}" destId="{C3AD4340-9A92-4B09-82E9-D8961DC2D8EC}" srcOrd="0" destOrd="0" presId="urn:microsoft.com/office/officeart/2018/2/layout/IconVerticalSolidList"/>
    <dgm:cxn modelId="{C4E41E97-26A8-4BEF-9E9F-10B97CCE0CDD}" type="presParOf" srcId="{9C8EB13C-16CE-435D-85E4-19464103D748}" destId="{741FAA6C-66DC-484E-9246-25F7684FC8F3}" srcOrd="0" destOrd="0" presId="urn:microsoft.com/office/officeart/2018/2/layout/IconVerticalSolidList"/>
    <dgm:cxn modelId="{433C4019-BBFC-4559-8F6F-0D564D8DD519}" type="presParOf" srcId="{741FAA6C-66DC-484E-9246-25F7684FC8F3}" destId="{22BA644D-7773-4325-95B0-F574B94F26B4}" srcOrd="0" destOrd="0" presId="urn:microsoft.com/office/officeart/2018/2/layout/IconVerticalSolidList"/>
    <dgm:cxn modelId="{FA633554-A045-42BA-ADA7-5E7AE90A3656}" type="presParOf" srcId="{741FAA6C-66DC-484E-9246-25F7684FC8F3}" destId="{B94CB326-C339-49F0-A7AC-C2C10AA5D256}" srcOrd="1" destOrd="0" presId="urn:microsoft.com/office/officeart/2018/2/layout/IconVerticalSolidList"/>
    <dgm:cxn modelId="{70F546EA-991F-4475-A35C-79C98152B442}" type="presParOf" srcId="{741FAA6C-66DC-484E-9246-25F7684FC8F3}" destId="{D075CE0B-5A5D-498B-9860-A5863A380C44}" srcOrd="2" destOrd="0" presId="urn:microsoft.com/office/officeart/2018/2/layout/IconVerticalSolidList"/>
    <dgm:cxn modelId="{E931425C-293C-45B2-8BC4-AAF167BE0F80}" type="presParOf" srcId="{741FAA6C-66DC-484E-9246-25F7684FC8F3}" destId="{C8461A6D-786B-410A-8A04-F7D6C8639E7D}" srcOrd="3" destOrd="0" presId="urn:microsoft.com/office/officeart/2018/2/layout/IconVerticalSolidList"/>
    <dgm:cxn modelId="{DBD95986-D065-43A0-85FD-79A3E9AFC2FF}" type="presParOf" srcId="{9C8EB13C-16CE-435D-85E4-19464103D748}" destId="{1B053FF1-B9E4-4E4B-AAD4-834BB01472AE}" srcOrd="1" destOrd="0" presId="urn:microsoft.com/office/officeart/2018/2/layout/IconVerticalSolidList"/>
    <dgm:cxn modelId="{B8A0FF89-3A28-4A65-9269-C3E4753C8457}" type="presParOf" srcId="{9C8EB13C-16CE-435D-85E4-19464103D748}" destId="{26482AC0-53A8-4F72-A7F4-751F5650E8A5}" srcOrd="2" destOrd="0" presId="urn:microsoft.com/office/officeart/2018/2/layout/IconVerticalSolidList"/>
    <dgm:cxn modelId="{5B50795A-AF8B-41C1-8354-21A1B6FE9131}" type="presParOf" srcId="{26482AC0-53A8-4F72-A7F4-751F5650E8A5}" destId="{E11DBB58-377C-4D54-89CA-B45EF24A957F}" srcOrd="0" destOrd="0" presId="urn:microsoft.com/office/officeart/2018/2/layout/IconVerticalSolidList"/>
    <dgm:cxn modelId="{619F50D0-9CEB-4173-92C6-EA4D4FA01D9F}" type="presParOf" srcId="{26482AC0-53A8-4F72-A7F4-751F5650E8A5}" destId="{3C84AD17-DF34-4BF0-86AA-EE70E039F24C}" srcOrd="1" destOrd="0" presId="urn:microsoft.com/office/officeart/2018/2/layout/IconVerticalSolidList"/>
    <dgm:cxn modelId="{7000409E-9FB1-4BD7-81E1-3DE778AC3644}" type="presParOf" srcId="{26482AC0-53A8-4F72-A7F4-751F5650E8A5}" destId="{9DC8E04B-00B0-4EE9-9630-28B27A68073A}" srcOrd="2" destOrd="0" presId="urn:microsoft.com/office/officeart/2018/2/layout/IconVerticalSolidList"/>
    <dgm:cxn modelId="{36947E47-30DF-405F-9CBC-0D3A34482BA2}" type="presParOf" srcId="{26482AC0-53A8-4F72-A7F4-751F5650E8A5}" destId="{062A6B9B-EEBE-4260-8893-F36207CF3F6F}" srcOrd="3" destOrd="0" presId="urn:microsoft.com/office/officeart/2018/2/layout/IconVerticalSolidList"/>
    <dgm:cxn modelId="{70C6E730-A2B9-4F4C-A307-43877E7F25BF}" type="presParOf" srcId="{9C8EB13C-16CE-435D-85E4-19464103D748}" destId="{971F7A04-9A60-4C93-90E1-0D1CF20FF1A1}" srcOrd="3" destOrd="0" presId="urn:microsoft.com/office/officeart/2018/2/layout/IconVerticalSolidList"/>
    <dgm:cxn modelId="{0F816D48-AC9E-4CE1-B945-7B248083C418}" type="presParOf" srcId="{9C8EB13C-16CE-435D-85E4-19464103D748}" destId="{8ED624C6-3CC4-4BE3-9B2C-0447B7190DA0}" srcOrd="4" destOrd="0" presId="urn:microsoft.com/office/officeart/2018/2/layout/IconVerticalSolidList"/>
    <dgm:cxn modelId="{1641BA9D-6E2B-44F4-ADD6-1B788EEF0898}" type="presParOf" srcId="{8ED624C6-3CC4-4BE3-9B2C-0447B7190DA0}" destId="{E4031E3D-DBE1-4FE5-8AE0-EC05260FB038}" srcOrd="0" destOrd="0" presId="urn:microsoft.com/office/officeart/2018/2/layout/IconVerticalSolidList"/>
    <dgm:cxn modelId="{A87274BC-5E9D-4C59-9ADD-478085EB28DC}" type="presParOf" srcId="{8ED624C6-3CC4-4BE3-9B2C-0447B7190DA0}" destId="{45C2B618-B6C9-453C-9A0B-DFDF8DE17E05}" srcOrd="1" destOrd="0" presId="urn:microsoft.com/office/officeart/2018/2/layout/IconVerticalSolidList"/>
    <dgm:cxn modelId="{E2A3B8D3-367F-432C-8596-543CABE70D2D}" type="presParOf" srcId="{8ED624C6-3CC4-4BE3-9B2C-0447B7190DA0}" destId="{66CF9AF6-91D3-4681-8DC7-1F7A582E425C}" srcOrd="2" destOrd="0" presId="urn:microsoft.com/office/officeart/2018/2/layout/IconVerticalSolidList"/>
    <dgm:cxn modelId="{80749AF6-0650-4D23-A562-511E24B89A9D}" type="presParOf" srcId="{8ED624C6-3CC4-4BE3-9B2C-0447B7190DA0}" destId="{A3D24C6A-3BF4-4D2F-9241-1EF6C5984012}" srcOrd="3" destOrd="0" presId="urn:microsoft.com/office/officeart/2018/2/layout/IconVerticalSolidList"/>
    <dgm:cxn modelId="{17A2C437-39CB-420B-8375-4A39F836356F}" type="presParOf" srcId="{9C8EB13C-16CE-435D-85E4-19464103D748}" destId="{AE06D38C-83E0-4415-8769-8FC8AF690B25}" srcOrd="5" destOrd="0" presId="urn:microsoft.com/office/officeart/2018/2/layout/IconVerticalSolidList"/>
    <dgm:cxn modelId="{1D791B12-CDB3-49BD-BD98-66EC280A9455}" type="presParOf" srcId="{9C8EB13C-16CE-435D-85E4-19464103D748}" destId="{6C58D9DB-C0F0-4653-923D-B42B57010D48}" srcOrd="6" destOrd="0" presId="urn:microsoft.com/office/officeart/2018/2/layout/IconVerticalSolidList"/>
    <dgm:cxn modelId="{BE361F5B-3563-4238-BBD2-FC2503935900}" type="presParOf" srcId="{6C58D9DB-C0F0-4653-923D-B42B57010D48}" destId="{7377DB1E-1ADD-48B6-8E1B-6CD5F5418805}" srcOrd="0" destOrd="0" presId="urn:microsoft.com/office/officeart/2018/2/layout/IconVerticalSolidList"/>
    <dgm:cxn modelId="{16CF093D-6215-493F-AAFD-AC31D4444DF8}" type="presParOf" srcId="{6C58D9DB-C0F0-4653-923D-B42B57010D48}" destId="{891AD258-C550-4076-BE5C-1DD736C8247B}" srcOrd="1" destOrd="0" presId="urn:microsoft.com/office/officeart/2018/2/layout/IconVerticalSolidList"/>
    <dgm:cxn modelId="{48C61B9A-A20D-4795-AEF3-E9CE7283CBC2}" type="presParOf" srcId="{6C58D9DB-C0F0-4653-923D-B42B57010D48}" destId="{9A8F800D-22B8-42FF-B56E-E2B9B1263280}" srcOrd="2" destOrd="0" presId="urn:microsoft.com/office/officeart/2018/2/layout/IconVerticalSolidList"/>
    <dgm:cxn modelId="{6182E264-0FD1-41A3-8286-A8B25313613C}" type="presParOf" srcId="{6C58D9DB-C0F0-4653-923D-B42B57010D48}" destId="{36382857-6A72-4FC5-A7A2-7B894FED29E2}" srcOrd="3" destOrd="0" presId="urn:microsoft.com/office/officeart/2018/2/layout/IconVerticalSolidList"/>
    <dgm:cxn modelId="{0936974C-C693-4FF1-B922-042E0734755F}" type="presParOf" srcId="{9C8EB13C-16CE-435D-85E4-19464103D748}" destId="{103F975A-6A96-4AD0-A645-26BE42EC65F9}" srcOrd="7" destOrd="0" presId="urn:microsoft.com/office/officeart/2018/2/layout/IconVerticalSolidList"/>
    <dgm:cxn modelId="{8A3BEC85-92A6-4483-B2CC-028E10C8B12A}" type="presParOf" srcId="{9C8EB13C-16CE-435D-85E4-19464103D748}" destId="{2F45F1B5-61B8-4860-907A-82BCCB7D1188}" srcOrd="8" destOrd="0" presId="urn:microsoft.com/office/officeart/2018/2/layout/IconVerticalSolidList"/>
    <dgm:cxn modelId="{9973682E-F316-402C-9DED-818D8F25E643}" type="presParOf" srcId="{2F45F1B5-61B8-4860-907A-82BCCB7D1188}" destId="{D6401961-9C2D-475A-8C44-D25656EAF530}" srcOrd="0" destOrd="0" presId="urn:microsoft.com/office/officeart/2018/2/layout/IconVerticalSolidList"/>
    <dgm:cxn modelId="{961DACF3-521A-47F4-ADC3-B86BC5C68FEE}" type="presParOf" srcId="{2F45F1B5-61B8-4860-907A-82BCCB7D1188}" destId="{7F2C85FB-B9E8-46D6-9A03-188C2D868FBD}" srcOrd="1" destOrd="0" presId="urn:microsoft.com/office/officeart/2018/2/layout/IconVerticalSolidList"/>
    <dgm:cxn modelId="{E26218ED-51B4-4349-AC50-D9E20ABE0365}" type="presParOf" srcId="{2F45F1B5-61B8-4860-907A-82BCCB7D1188}" destId="{2BD446AA-D7E1-45F1-86C5-698CBE40906B}" srcOrd="2" destOrd="0" presId="urn:microsoft.com/office/officeart/2018/2/layout/IconVerticalSolidList"/>
    <dgm:cxn modelId="{FE5A6B03-9C27-4AA5-BAFA-9A1AFCAC55BE}" type="presParOf" srcId="{2F45F1B5-61B8-4860-907A-82BCCB7D1188}" destId="{7174A35C-E5BA-44E2-B308-CA70BAD1FA2F}" srcOrd="3" destOrd="0" presId="urn:microsoft.com/office/officeart/2018/2/layout/IconVerticalSolidList"/>
    <dgm:cxn modelId="{A9B633F3-1275-4B2A-A9CC-1D163F994670}" type="presParOf" srcId="{9C8EB13C-16CE-435D-85E4-19464103D748}" destId="{44AA6765-0CAD-4C31-A803-24194A2478EE}" srcOrd="9" destOrd="0" presId="urn:microsoft.com/office/officeart/2018/2/layout/IconVerticalSolidList"/>
    <dgm:cxn modelId="{B236A226-93DE-4A8C-8CF3-C1393B0D94BD}" type="presParOf" srcId="{9C8EB13C-16CE-435D-85E4-19464103D748}" destId="{D38D9933-E935-4035-AEB0-F4CEB4B41E13}" srcOrd="10" destOrd="0" presId="urn:microsoft.com/office/officeart/2018/2/layout/IconVerticalSolidList"/>
    <dgm:cxn modelId="{5D9D8508-C9F9-4273-A5F5-4156FFEC56C9}" type="presParOf" srcId="{D38D9933-E935-4035-AEB0-F4CEB4B41E13}" destId="{658D1632-1B57-48C2-AB1E-E07A42FDDC3C}" srcOrd="0" destOrd="0" presId="urn:microsoft.com/office/officeart/2018/2/layout/IconVerticalSolidList"/>
    <dgm:cxn modelId="{6FA405FF-41EB-485E-8428-CBFA841732C2}" type="presParOf" srcId="{D38D9933-E935-4035-AEB0-F4CEB4B41E13}" destId="{B615C768-326F-4339-96A9-ADD83A1D2255}" srcOrd="1" destOrd="0" presId="urn:microsoft.com/office/officeart/2018/2/layout/IconVerticalSolidList"/>
    <dgm:cxn modelId="{066ABF01-C317-45ED-9359-4BB191A71EEA}" type="presParOf" srcId="{D38D9933-E935-4035-AEB0-F4CEB4B41E13}" destId="{B29CD566-B994-4006-8FDA-254445DD1B2A}" srcOrd="2" destOrd="0" presId="urn:microsoft.com/office/officeart/2018/2/layout/IconVerticalSolidList"/>
    <dgm:cxn modelId="{6D352608-2FF4-4CD2-A1BD-CCFB4D453253}" type="presParOf" srcId="{D38D9933-E935-4035-AEB0-F4CEB4B41E13}" destId="{6DC3717F-4DD2-482C-B61E-0240F0D75392}" srcOrd="3" destOrd="0" presId="urn:microsoft.com/office/officeart/2018/2/layout/IconVerticalSolidList"/>
    <dgm:cxn modelId="{5C652379-8554-4B3A-9739-1A47964BF119}" type="presParOf" srcId="{9C8EB13C-16CE-435D-85E4-19464103D748}" destId="{DDB59303-0476-4B02-B625-A18B1FFA2B2E}" srcOrd="11" destOrd="0" presId="urn:microsoft.com/office/officeart/2018/2/layout/IconVerticalSolidList"/>
    <dgm:cxn modelId="{21696703-DCBA-4F74-B075-F36D6F148357}" type="presParOf" srcId="{9C8EB13C-16CE-435D-85E4-19464103D748}" destId="{A2E6748C-61BC-4118-99B1-30E39A46654B}" srcOrd="12" destOrd="0" presId="urn:microsoft.com/office/officeart/2018/2/layout/IconVerticalSolidList"/>
    <dgm:cxn modelId="{C18CD9A1-7E4F-43DD-8778-02F15E405403}" type="presParOf" srcId="{A2E6748C-61BC-4118-99B1-30E39A46654B}" destId="{7E910C7E-28CA-496B-A641-19A05488045F}" srcOrd="0" destOrd="0" presId="urn:microsoft.com/office/officeart/2018/2/layout/IconVerticalSolidList"/>
    <dgm:cxn modelId="{C5043D45-0E63-4246-B5CE-4E6F900F5A6A}" type="presParOf" srcId="{A2E6748C-61BC-4118-99B1-30E39A46654B}" destId="{0BF8F157-5786-4661-9DAB-54F07A1BF9FD}" srcOrd="1" destOrd="0" presId="urn:microsoft.com/office/officeart/2018/2/layout/IconVerticalSolidList"/>
    <dgm:cxn modelId="{60A3EC82-6919-4052-9E04-30F5F0DF5047}" type="presParOf" srcId="{A2E6748C-61BC-4118-99B1-30E39A46654B}" destId="{D901AA6F-C733-4646-8691-1E73C932C84E}" srcOrd="2" destOrd="0" presId="urn:microsoft.com/office/officeart/2018/2/layout/IconVerticalSolidList"/>
    <dgm:cxn modelId="{EB73C8A8-D546-4DC2-B141-F1C377D206BD}" type="presParOf" srcId="{A2E6748C-61BC-4118-99B1-30E39A46654B}" destId="{C3AD4340-9A92-4B09-82E9-D8961DC2D8EC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906C63C-F36E-4901-956E-1F1EEC41C50D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C2FFE7E-FDA8-4912-A30F-87F2A78380A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Recoverability – ensures that the app can recover all the data after the system failure or restore the system to certain parameters;</a:t>
          </a:r>
          <a:endParaRPr lang="en-US"/>
        </a:p>
      </dgm:t>
    </dgm:pt>
    <dgm:pt modelId="{087D8700-658A-430C-A53C-ECDBF1FAC950}" type="parTrans" cxnId="{34918422-9F20-42C3-80C2-FAABB2AF3A17}">
      <dgm:prSet/>
      <dgm:spPr/>
      <dgm:t>
        <a:bodyPr/>
        <a:lstStyle/>
        <a:p>
          <a:endParaRPr lang="en-US"/>
        </a:p>
      </dgm:t>
    </dgm:pt>
    <dgm:pt modelId="{A2D45173-3025-4BE4-BADB-4CEF5A5F220A}" type="sibTrans" cxnId="{34918422-9F20-42C3-80C2-FAABB2AF3A17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A10624FE-D0A8-424D-923D-2EB7AE5B106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Scalability – determines that the app will continue functioning properly after its size or volume changes;</a:t>
          </a:r>
          <a:endParaRPr lang="en-US"/>
        </a:p>
      </dgm:t>
    </dgm:pt>
    <dgm:pt modelId="{456F1752-FC24-48BC-B89F-A4C4DBCEF35C}" type="parTrans" cxnId="{49BC46AA-4239-4072-A3C9-7CA91142E82B}">
      <dgm:prSet/>
      <dgm:spPr/>
      <dgm:t>
        <a:bodyPr/>
        <a:lstStyle/>
        <a:p>
          <a:endParaRPr lang="en-US"/>
        </a:p>
      </dgm:t>
    </dgm:pt>
    <dgm:pt modelId="{C3B2F1CA-0943-45B0-A940-C97BC09A9F9E}" type="sibTrans" cxnId="{49BC46AA-4239-4072-A3C9-7CA91142E82B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781F46FA-331E-4742-A463-B7433538DC7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Usability – defines how easy a user can interact with the app’s interface, e.g. the screen color, buttons size, etc.;</a:t>
          </a:r>
          <a:endParaRPr lang="en-US"/>
        </a:p>
      </dgm:t>
    </dgm:pt>
    <dgm:pt modelId="{5F72914C-CCFA-4CEA-96DA-E1A4F52ECDB8}" type="parTrans" cxnId="{125FD4B0-157D-440C-9988-DC55446D3322}">
      <dgm:prSet/>
      <dgm:spPr/>
      <dgm:t>
        <a:bodyPr/>
        <a:lstStyle/>
        <a:p>
          <a:endParaRPr lang="en-US"/>
        </a:p>
      </dgm:t>
    </dgm:pt>
    <dgm:pt modelId="{A6930A64-4403-4E7A-9ABE-308F241D469C}" type="sibTrans" cxnId="{125FD4B0-157D-440C-9988-DC55446D3322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AA9528A0-C306-4233-96C7-F1D925ADAD5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dirty="0"/>
            <a:t>Capacity – assesses the amount of data or services the app can handle</a:t>
          </a:r>
          <a:endParaRPr lang="en-US" dirty="0"/>
        </a:p>
      </dgm:t>
    </dgm:pt>
    <dgm:pt modelId="{A5CC56EE-84E1-4898-8F69-BF6D76AEE4D2}" type="parTrans" cxnId="{AB30131B-D990-4784-9897-4D41EF962B2F}">
      <dgm:prSet/>
      <dgm:spPr/>
      <dgm:t>
        <a:bodyPr/>
        <a:lstStyle/>
        <a:p>
          <a:endParaRPr lang="en-US"/>
        </a:p>
      </dgm:t>
    </dgm:pt>
    <dgm:pt modelId="{0CDAD8C0-94C4-45F4-B3E7-D8F4A802CF6D}" type="sibTrans" cxnId="{AB30131B-D990-4784-9897-4D41EF962B2F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1F41A605-51D9-42FA-928E-D64774426C8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Security – defines how secure the app should be</a:t>
          </a:r>
          <a:endParaRPr lang="en-US"/>
        </a:p>
      </dgm:t>
    </dgm:pt>
    <dgm:pt modelId="{A9994056-A2CE-4975-99C3-E67364249B59}" type="parTrans" cxnId="{849A0349-9C49-4369-87DC-FCC64AA3CB33}">
      <dgm:prSet/>
      <dgm:spPr/>
      <dgm:t>
        <a:bodyPr/>
        <a:lstStyle/>
        <a:p>
          <a:endParaRPr lang="en-US"/>
        </a:p>
      </dgm:t>
    </dgm:pt>
    <dgm:pt modelId="{BEBBF618-9902-44D3-9CBC-F89FD1382B6F}" type="sibTrans" cxnId="{849A0349-9C49-4369-87DC-FCC64AA3CB33}">
      <dgm:prSet/>
      <dgm:spPr/>
      <dgm:t>
        <a:bodyPr/>
        <a:lstStyle/>
        <a:p>
          <a:endParaRPr lang="en-US"/>
        </a:p>
      </dgm:t>
    </dgm:pt>
    <dgm:pt modelId="{3EC4ED01-0F7C-4DAA-A4BA-B3E4597E8A04}" type="pres">
      <dgm:prSet presAssocID="{2906C63C-F36E-4901-956E-1F1EEC41C50D}" presName="root" presStyleCnt="0">
        <dgm:presLayoutVars>
          <dgm:dir/>
          <dgm:resizeHandles val="exact"/>
        </dgm:presLayoutVars>
      </dgm:prSet>
      <dgm:spPr/>
    </dgm:pt>
    <dgm:pt modelId="{031629FC-7BAF-4BEB-BFE4-6EE70FAEC087}" type="pres">
      <dgm:prSet presAssocID="{9C2FFE7E-FDA8-4912-A30F-87F2A78380AE}" presName="compNode" presStyleCnt="0"/>
      <dgm:spPr/>
    </dgm:pt>
    <dgm:pt modelId="{11886DA4-9D00-41C7-85BD-7206E85EF529}" type="pres">
      <dgm:prSet presAssocID="{9C2FFE7E-FDA8-4912-A30F-87F2A78380AE}" presName="bgRect" presStyleLbl="bgShp" presStyleIdx="0" presStyleCnt="5"/>
      <dgm:spPr/>
    </dgm:pt>
    <dgm:pt modelId="{1A8BE3A0-E480-4749-854C-52C6F77BA928}" type="pres">
      <dgm:prSet presAssocID="{9C2FFE7E-FDA8-4912-A30F-87F2A78380AE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esligado"/>
        </a:ext>
      </dgm:extLst>
    </dgm:pt>
    <dgm:pt modelId="{773F97E0-8C6E-44BA-BFFE-ADFF659D78CC}" type="pres">
      <dgm:prSet presAssocID="{9C2FFE7E-FDA8-4912-A30F-87F2A78380AE}" presName="spaceRect" presStyleCnt="0"/>
      <dgm:spPr/>
    </dgm:pt>
    <dgm:pt modelId="{377E1870-E7CA-4FF0-B24E-057A3371F947}" type="pres">
      <dgm:prSet presAssocID="{9C2FFE7E-FDA8-4912-A30F-87F2A78380AE}" presName="parTx" presStyleLbl="revTx" presStyleIdx="0" presStyleCnt="5">
        <dgm:presLayoutVars>
          <dgm:chMax val="0"/>
          <dgm:chPref val="0"/>
        </dgm:presLayoutVars>
      </dgm:prSet>
      <dgm:spPr/>
    </dgm:pt>
    <dgm:pt modelId="{D267D40B-FBEC-4288-9E4A-13E89C49AC07}" type="pres">
      <dgm:prSet presAssocID="{A2D45173-3025-4BE4-BADB-4CEF5A5F220A}" presName="sibTrans" presStyleCnt="0"/>
      <dgm:spPr/>
    </dgm:pt>
    <dgm:pt modelId="{B92BB62B-B7C7-424F-895B-6FB76D650C10}" type="pres">
      <dgm:prSet presAssocID="{A10624FE-D0A8-424D-923D-2EB7AE5B106E}" presName="compNode" presStyleCnt="0"/>
      <dgm:spPr/>
    </dgm:pt>
    <dgm:pt modelId="{999C727D-45C5-40DB-A714-ABA088E3F18A}" type="pres">
      <dgm:prSet presAssocID="{A10624FE-D0A8-424D-923D-2EB7AE5B106E}" presName="bgRect" presStyleLbl="bgShp" presStyleIdx="1" presStyleCnt="5"/>
      <dgm:spPr/>
    </dgm:pt>
    <dgm:pt modelId="{C2ED7475-725C-4355-A6F0-D1CBB4467AEA}" type="pres">
      <dgm:prSet presAssocID="{A10624FE-D0A8-424D-923D-2EB7AE5B106E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cessador"/>
        </a:ext>
      </dgm:extLst>
    </dgm:pt>
    <dgm:pt modelId="{23B7A227-9D69-475E-B853-8A8DF85BC9A7}" type="pres">
      <dgm:prSet presAssocID="{A10624FE-D0A8-424D-923D-2EB7AE5B106E}" presName="spaceRect" presStyleCnt="0"/>
      <dgm:spPr/>
    </dgm:pt>
    <dgm:pt modelId="{BDC2F50E-7A5B-4E44-A8A3-1EA5637273F1}" type="pres">
      <dgm:prSet presAssocID="{A10624FE-D0A8-424D-923D-2EB7AE5B106E}" presName="parTx" presStyleLbl="revTx" presStyleIdx="1" presStyleCnt="5">
        <dgm:presLayoutVars>
          <dgm:chMax val="0"/>
          <dgm:chPref val="0"/>
        </dgm:presLayoutVars>
      </dgm:prSet>
      <dgm:spPr/>
    </dgm:pt>
    <dgm:pt modelId="{B61FC0D6-5216-4D7C-9D61-6B917F5CA0CB}" type="pres">
      <dgm:prSet presAssocID="{C3B2F1CA-0943-45B0-A940-C97BC09A9F9E}" presName="sibTrans" presStyleCnt="0"/>
      <dgm:spPr/>
    </dgm:pt>
    <dgm:pt modelId="{55F43F57-39E6-465D-BDA7-58D26C07E04B}" type="pres">
      <dgm:prSet presAssocID="{781F46FA-331E-4742-A463-B7433538DC70}" presName="compNode" presStyleCnt="0"/>
      <dgm:spPr/>
    </dgm:pt>
    <dgm:pt modelId="{4E47C466-5933-47C9-9DAE-7D7821451078}" type="pres">
      <dgm:prSet presAssocID="{781F46FA-331E-4742-A463-B7433538DC70}" presName="bgRect" presStyleLbl="bgShp" presStyleIdx="2" presStyleCnt="5"/>
      <dgm:spPr/>
    </dgm:pt>
    <dgm:pt modelId="{E44189B5-0A9D-4C95-A5B9-6FCB09A03755}" type="pres">
      <dgm:prSet presAssocID="{781F46FA-331E-4742-A463-B7433538DC70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201D5D65-6AE4-4858-9AAC-0653BCA5C08D}" type="pres">
      <dgm:prSet presAssocID="{781F46FA-331E-4742-A463-B7433538DC70}" presName="spaceRect" presStyleCnt="0"/>
      <dgm:spPr/>
    </dgm:pt>
    <dgm:pt modelId="{97C970EA-D603-43C8-8DF2-5B1E05946CD9}" type="pres">
      <dgm:prSet presAssocID="{781F46FA-331E-4742-A463-B7433538DC70}" presName="parTx" presStyleLbl="revTx" presStyleIdx="2" presStyleCnt="5">
        <dgm:presLayoutVars>
          <dgm:chMax val="0"/>
          <dgm:chPref val="0"/>
        </dgm:presLayoutVars>
      </dgm:prSet>
      <dgm:spPr/>
    </dgm:pt>
    <dgm:pt modelId="{AC81AE0F-3861-4AE9-8591-B949FCEF28DB}" type="pres">
      <dgm:prSet presAssocID="{A6930A64-4403-4E7A-9ABE-308F241D469C}" presName="sibTrans" presStyleCnt="0"/>
      <dgm:spPr/>
    </dgm:pt>
    <dgm:pt modelId="{C522816F-4D18-4740-8597-05B788D27F4B}" type="pres">
      <dgm:prSet presAssocID="{AA9528A0-C306-4233-96C7-F1D925ADAD58}" presName="compNode" presStyleCnt="0"/>
      <dgm:spPr/>
    </dgm:pt>
    <dgm:pt modelId="{0A6B3F14-2C29-4BF5-A174-A9A389895B36}" type="pres">
      <dgm:prSet presAssocID="{AA9528A0-C306-4233-96C7-F1D925ADAD58}" presName="bgRect" presStyleLbl="bgShp" presStyleIdx="3" presStyleCnt="5"/>
      <dgm:spPr/>
    </dgm:pt>
    <dgm:pt modelId="{8AE414B9-807B-427E-83DE-54451447A5B6}" type="pres">
      <dgm:prSet presAssocID="{AA9528A0-C306-4233-96C7-F1D925ADAD58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alculadora"/>
        </a:ext>
      </dgm:extLst>
    </dgm:pt>
    <dgm:pt modelId="{A99E4BB9-C24A-4993-941B-286F73FCFAB9}" type="pres">
      <dgm:prSet presAssocID="{AA9528A0-C306-4233-96C7-F1D925ADAD58}" presName="spaceRect" presStyleCnt="0"/>
      <dgm:spPr/>
    </dgm:pt>
    <dgm:pt modelId="{86DD8EED-5418-47A8-87BF-A9BED11BF24B}" type="pres">
      <dgm:prSet presAssocID="{AA9528A0-C306-4233-96C7-F1D925ADAD58}" presName="parTx" presStyleLbl="revTx" presStyleIdx="3" presStyleCnt="5">
        <dgm:presLayoutVars>
          <dgm:chMax val="0"/>
          <dgm:chPref val="0"/>
        </dgm:presLayoutVars>
      </dgm:prSet>
      <dgm:spPr/>
    </dgm:pt>
    <dgm:pt modelId="{80D96D52-11EF-4B6C-BFD1-68A893A4498E}" type="pres">
      <dgm:prSet presAssocID="{0CDAD8C0-94C4-45F4-B3E7-D8F4A802CF6D}" presName="sibTrans" presStyleCnt="0"/>
      <dgm:spPr/>
    </dgm:pt>
    <dgm:pt modelId="{47E2CCD3-C50A-4D53-84DE-FB60DDE63774}" type="pres">
      <dgm:prSet presAssocID="{1F41A605-51D9-42FA-928E-D64774426C86}" presName="compNode" presStyleCnt="0"/>
      <dgm:spPr/>
    </dgm:pt>
    <dgm:pt modelId="{DAE6D58F-F309-41D1-916B-C95092625B41}" type="pres">
      <dgm:prSet presAssocID="{1F41A605-51D9-42FA-928E-D64774426C86}" presName="bgRect" presStyleLbl="bgShp" presStyleIdx="4" presStyleCnt="5"/>
      <dgm:spPr/>
    </dgm:pt>
    <dgm:pt modelId="{0637935F-B569-4C13-9F1E-C0CE77CF0DDF}" type="pres">
      <dgm:prSet presAssocID="{1F41A605-51D9-42FA-928E-D64774426C86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loquear"/>
        </a:ext>
      </dgm:extLst>
    </dgm:pt>
    <dgm:pt modelId="{09E4CE06-7C92-402F-AC1E-F3DAF1735EEC}" type="pres">
      <dgm:prSet presAssocID="{1F41A605-51D9-42FA-928E-D64774426C86}" presName="spaceRect" presStyleCnt="0"/>
      <dgm:spPr/>
    </dgm:pt>
    <dgm:pt modelId="{D304CC02-0E47-4D00-9CD8-36F83CBAED2E}" type="pres">
      <dgm:prSet presAssocID="{1F41A605-51D9-42FA-928E-D64774426C86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29FEEE16-0D7F-487B-82F1-502B9D4E9981}" type="presOf" srcId="{AA9528A0-C306-4233-96C7-F1D925ADAD58}" destId="{86DD8EED-5418-47A8-87BF-A9BED11BF24B}" srcOrd="0" destOrd="0" presId="urn:microsoft.com/office/officeart/2018/2/layout/IconVerticalSolidList"/>
    <dgm:cxn modelId="{AB30131B-D990-4784-9897-4D41EF962B2F}" srcId="{2906C63C-F36E-4901-956E-1F1EEC41C50D}" destId="{AA9528A0-C306-4233-96C7-F1D925ADAD58}" srcOrd="3" destOrd="0" parTransId="{A5CC56EE-84E1-4898-8F69-BF6D76AEE4D2}" sibTransId="{0CDAD8C0-94C4-45F4-B3E7-D8F4A802CF6D}"/>
    <dgm:cxn modelId="{34918422-9F20-42C3-80C2-FAABB2AF3A17}" srcId="{2906C63C-F36E-4901-956E-1F1EEC41C50D}" destId="{9C2FFE7E-FDA8-4912-A30F-87F2A78380AE}" srcOrd="0" destOrd="0" parTransId="{087D8700-658A-430C-A53C-ECDBF1FAC950}" sibTransId="{A2D45173-3025-4BE4-BADB-4CEF5A5F220A}"/>
    <dgm:cxn modelId="{A541F443-7751-4A6F-8A8D-8BE27E657922}" type="presOf" srcId="{781F46FA-331E-4742-A463-B7433538DC70}" destId="{97C970EA-D603-43C8-8DF2-5B1E05946CD9}" srcOrd="0" destOrd="0" presId="urn:microsoft.com/office/officeart/2018/2/layout/IconVerticalSolidList"/>
    <dgm:cxn modelId="{849A0349-9C49-4369-87DC-FCC64AA3CB33}" srcId="{2906C63C-F36E-4901-956E-1F1EEC41C50D}" destId="{1F41A605-51D9-42FA-928E-D64774426C86}" srcOrd="4" destOrd="0" parTransId="{A9994056-A2CE-4975-99C3-E67364249B59}" sibTransId="{BEBBF618-9902-44D3-9CBC-F89FD1382B6F}"/>
    <dgm:cxn modelId="{636EA28F-1ECB-4F00-B5DA-F3B9CE4B3595}" type="presOf" srcId="{A10624FE-D0A8-424D-923D-2EB7AE5B106E}" destId="{BDC2F50E-7A5B-4E44-A8A3-1EA5637273F1}" srcOrd="0" destOrd="0" presId="urn:microsoft.com/office/officeart/2018/2/layout/IconVerticalSolidList"/>
    <dgm:cxn modelId="{49BC46AA-4239-4072-A3C9-7CA91142E82B}" srcId="{2906C63C-F36E-4901-956E-1F1EEC41C50D}" destId="{A10624FE-D0A8-424D-923D-2EB7AE5B106E}" srcOrd="1" destOrd="0" parTransId="{456F1752-FC24-48BC-B89F-A4C4DBCEF35C}" sibTransId="{C3B2F1CA-0943-45B0-A940-C97BC09A9F9E}"/>
    <dgm:cxn modelId="{125FD4B0-157D-440C-9988-DC55446D3322}" srcId="{2906C63C-F36E-4901-956E-1F1EEC41C50D}" destId="{781F46FA-331E-4742-A463-B7433538DC70}" srcOrd="2" destOrd="0" parTransId="{5F72914C-CCFA-4CEA-96DA-E1A4F52ECDB8}" sibTransId="{A6930A64-4403-4E7A-9ABE-308F241D469C}"/>
    <dgm:cxn modelId="{8F5925C1-7704-44BB-ACCA-1366F7989642}" type="presOf" srcId="{1F41A605-51D9-42FA-928E-D64774426C86}" destId="{D304CC02-0E47-4D00-9CD8-36F83CBAED2E}" srcOrd="0" destOrd="0" presId="urn:microsoft.com/office/officeart/2018/2/layout/IconVerticalSolidList"/>
    <dgm:cxn modelId="{EB6A1CCC-6722-4026-B740-BFBF570E12E1}" type="presOf" srcId="{2906C63C-F36E-4901-956E-1F1EEC41C50D}" destId="{3EC4ED01-0F7C-4DAA-A4BA-B3E4597E8A04}" srcOrd="0" destOrd="0" presId="urn:microsoft.com/office/officeart/2018/2/layout/IconVerticalSolidList"/>
    <dgm:cxn modelId="{58BB49F7-88C9-4D21-BC08-E039DCCF6A56}" type="presOf" srcId="{9C2FFE7E-FDA8-4912-A30F-87F2A78380AE}" destId="{377E1870-E7CA-4FF0-B24E-057A3371F947}" srcOrd="0" destOrd="0" presId="urn:microsoft.com/office/officeart/2018/2/layout/IconVerticalSolidList"/>
    <dgm:cxn modelId="{6ABA644D-DCFA-45B0-96FF-81EBAE3C3EF5}" type="presParOf" srcId="{3EC4ED01-0F7C-4DAA-A4BA-B3E4597E8A04}" destId="{031629FC-7BAF-4BEB-BFE4-6EE70FAEC087}" srcOrd="0" destOrd="0" presId="urn:microsoft.com/office/officeart/2018/2/layout/IconVerticalSolidList"/>
    <dgm:cxn modelId="{0450DFBE-24AC-4E48-B94C-B9C0A86B08F8}" type="presParOf" srcId="{031629FC-7BAF-4BEB-BFE4-6EE70FAEC087}" destId="{11886DA4-9D00-41C7-85BD-7206E85EF529}" srcOrd="0" destOrd="0" presId="urn:microsoft.com/office/officeart/2018/2/layout/IconVerticalSolidList"/>
    <dgm:cxn modelId="{C629C941-A154-484F-B30D-B1B25DD322A6}" type="presParOf" srcId="{031629FC-7BAF-4BEB-BFE4-6EE70FAEC087}" destId="{1A8BE3A0-E480-4749-854C-52C6F77BA928}" srcOrd="1" destOrd="0" presId="urn:microsoft.com/office/officeart/2018/2/layout/IconVerticalSolidList"/>
    <dgm:cxn modelId="{EA41DE96-22FD-49F1-96F4-56C5B54233DA}" type="presParOf" srcId="{031629FC-7BAF-4BEB-BFE4-6EE70FAEC087}" destId="{773F97E0-8C6E-44BA-BFFE-ADFF659D78CC}" srcOrd="2" destOrd="0" presId="urn:microsoft.com/office/officeart/2018/2/layout/IconVerticalSolidList"/>
    <dgm:cxn modelId="{6B7D50F6-909C-4F78-AB38-CAA9A5CEBDCE}" type="presParOf" srcId="{031629FC-7BAF-4BEB-BFE4-6EE70FAEC087}" destId="{377E1870-E7CA-4FF0-B24E-057A3371F947}" srcOrd="3" destOrd="0" presId="urn:microsoft.com/office/officeart/2018/2/layout/IconVerticalSolidList"/>
    <dgm:cxn modelId="{AB58A802-F8DE-4B52-AAD1-81893ED3E336}" type="presParOf" srcId="{3EC4ED01-0F7C-4DAA-A4BA-B3E4597E8A04}" destId="{D267D40B-FBEC-4288-9E4A-13E89C49AC07}" srcOrd="1" destOrd="0" presId="urn:microsoft.com/office/officeart/2018/2/layout/IconVerticalSolidList"/>
    <dgm:cxn modelId="{CFE21DDF-2FB8-4816-B1C4-5BE485DD00BA}" type="presParOf" srcId="{3EC4ED01-0F7C-4DAA-A4BA-B3E4597E8A04}" destId="{B92BB62B-B7C7-424F-895B-6FB76D650C10}" srcOrd="2" destOrd="0" presId="urn:microsoft.com/office/officeart/2018/2/layout/IconVerticalSolidList"/>
    <dgm:cxn modelId="{2A10812C-445F-438F-813B-92C761F2213A}" type="presParOf" srcId="{B92BB62B-B7C7-424F-895B-6FB76D650C10}" destId="{999C727D-45C5-40DB-A714-ABA088E3F18A}" srcOrd="0" destOrd="0" presId="urn:microsoft.com/office/officeart/2018/2/layout/IconVerticalSolidList"/>
    <dgm:cxn modelId="{BF1EC32B-265E-4424-B25B-882B8672D1AE}" type="presParOf" srcId="{B92BB62B-B7C7-424F-895B-6FB76D650C10}" destId="{C2ED7475-725C-4355-A6F0-D1CBB4467AEA}" srcOrd="1" destOrd="0" presId="urn:microsoft.com/office/officeart/2018/2/layout/IconVerticalSolidList"/>
    <dgm:cxn modelId="{4D9D6F7C-EE08-42B1-BDED-4806C02ADB88}" type="presParOf" srcId="{B92BB62B-B7C7-424F-895B-6FB76D650C10}" destId="{23B7A227-9D69-475E-B853-8A8DF85BC9A7}" srcOrd="2" destOrd="0" presId="urn:microsoft.com/office/officeart/2018/2/layout/IconVerticalSolidList"/>
    <dgm:cxn modelId="{1136F7D4-85E3-4CA0-93D8-C7D77478CAD9}" type="presParOf" srcId="{B92BB62B-B7C7-424F-895B-6FB76D650C10}" destId="{BDC2F50E-7A5B-4E44-A8A3-1EA5637273F1}" srcOrd="3" destOrd="0" presId="urn:microsoft.com/office/officeart/2018/2/layout/IconVerticalSolidList"/>
    <dgm:cxn modelId="{64FD9DE3-99FB-48A0-9D89-778F994CAD1F}" type="presParOf" srcId="{3EC4ED01-0F7C-4DAA-A4BA-B3E4597E8A04}" destId="{B61FC0D6-5216-4D7C-9D61-6B917F5CA0CB}" srcOrd="3" destOrd="0" presId="urn:microsoft.com/office/officeart/2018/2/layout/IconVerticalSolidList"/>
    <dgm:cxn modelId="{385F5A4F-C2A3-4091-8372-C6DB21E04A1A}" type="presParOf" srcId="{3EC4ED01-0F7C-4DAA-A4BA-B3E4597E8A04}" destId="{55F43F57-39E6-465D-BDA7-58D26C07E04B}" srcOrd="4" destOrd="0" presId="urn:microsoft.com/office/officeart/2018/2/layout/IconVerticalSolidList"/>
    <dgm:cxn modelId="{F4493165-45EA-4EFE-A2B0-0D17C25A209A}" type="presParOf" srcId="{55F43F57-39E6-465D-BDA7-58D26C07E04B}" destId="{4E47C466-5933-47C9-9DAE-7D7821451078}" srcOrd="0" destOrd="0" presId="urn:microsoft.com/office/officeart/2018/2/layout/IconVerticalSolidList"/>
    <dgm:cxn modelId="{B8A61837-BB1E-442C-8480-C2C998147CD3}" type="presParOf" srcId="{55F43F57-39E6-465D-BDA7-58D26C07E04B}" destId="{E44189B5-0A9D-4C95-A5B9-6FCB09A03755}" srcOrd="1" destOrd="0" presId="urn:microsoft.com/office/officeart/2018/2/layout/IconVerticalSolidList"/>
    <dgm:cxn modelId="{CC75C9CA-F973-4AE5-9DCB-522FE0F3146E}" type="presParOf" srcId="{55F43F57-39E6-465D-BDA7-58D26C07E04B}" destId="{201D5D65-6AE4-4858-9AAC-0653BCA5C08D}" srcOrd="2" destOrd="0" presId="urn:microsoft.com/office/officeart/2018/2/layout/IconVerticalSolidList"/>
    <dgm:cxn modelId="{8296AD2F-05BD-4DD3-B9EB-A54FDF98AF13}" type="presParOf" srcId="{55F43F57-39E6-465D-BDA7-58D26C07E04B}" destId="{97C970EA-D603-43C8-8DF2-5B1E05946CD9}" srcOrd="3" destOrd="0" presId="urn:microsoft.com/office/officeart/2018/2/layout/IconVerticalSolidList"/>
    <dgm:cxn modelId="{474ED4B1-925D-4FE5-93B4-D5AA148C3242}" type="presParOf" srcId="{3EC4ED01-0F7C-4DAA-A4BA-B3E4597E8A04}" destId="{AC81AE0F-3861-4AE9-8591-B949FCEF28DB}" srcOrd="5" destOrd="0" presId="urn:microsoft.com/office/officeart/2018/2/layout/IconVerticalSolidList"/>
    <dgm:cxn modelId="{23E75A8F-4109-4B5C-8A73-5FB8E2032273}" type="presParOf" srcId="{3EC4ED01-0F7C-4DAA-A4BA-B3E4597E8A04}" destId="{C522816F-4D18-4740-8597-05B788D27F4B}" srcOrd="6" destOrd="0" presId="urn:microsoft.com/office/officeart/2018/2/layout/IconVerticalSolidList"/>
    <dgm:cxn modelId="{039DAF2A-3493-48A4-A6E0-0A2D6500E3FB}" type="presParOf" srcId="{C522816F-4D18-4740-8597-05B788D27F4B}" destId="{0A6B3F14-2C29-4BF5-A174-A9A389895B36}" srcOrd="0" destOrd="0" presId="urn:microsoft.com/office/officeart/2018/2/layout/IconVerticalSolidList"/>
    <dgm:cxn modelId="{5E4920F9-81F3-4545-BC1E-DDDCE01334BC}" type="presParOf" srcId="{C522816F-4D18-4740-8597-05B788D27F4B}" destId="{8AE414B9-807B-427E-83DE-54451447A5B6}" srcOrd="1" destOrd="0" presId="urn:microsoft.com/office/officeart/2018/2/layout/IconVerticalSolidList"/>
    <dgm:cxn modelId="{D08DDDDA-4413-4217-8510-A6BC64A8CEBD}" type="presParOf" srcId="{C522816F-4D18-4740-8597-05B788D27F4B}" destId="{A99E4BB9-C24A-4993-941B-286F73FCFAB9}" srcOrd="2" destOrd="0" presId="urn:microsoft.com/office/officeart/2018/2/layout/IconVerticalSolidList"/>
    <dgm:cxn modelId="{4F3937A7-A9EB-4782-9C38-01160F3E360A}" type="presParOf" srcId="{C522816F-4D18-4740-8597-05B788D27F4B}" destId="{86DD8EED-5418-47A8-87BF-A9BED11BF24B}" srcOrd="3" destOrd="0" presId="urn:microsoft.com/office/officeart/2018/2/layout/IconVerticalSolidList"/>
    <dgm:cxn modelId="{E31CCA66-B149-41E9-9F5A-9ADF074DF7C8}" type="presParOf" srcId="{3EC4ED01-0F7C-4DAA-A4BA-B3E4597E8A04}" destId="{80D96D52-11EF-4B6C-BFD1-68A893A4498E}" srcOrd="7" destOrd="0" presId="urn:microsoft.com/office/officeart/2018/2/layout/IconVerticalSolidList"/>
    <dgm:cxn modelId="{8B12ADD3-4457-469E-ADF2-C75EA942B628}" type="presParOf" srcId="{3EC4ED01-0F7C-4DAA-A4BA-B3E4597E8A04}" destId="{47E2CCD3-C50A-4D53-84DE-FB60DDE63774}" srcOrd="8" destOrd="0" presId="urn:microsoft.com/office/officeart/2018/2/layout/IconVerticalSolidList"/>
    <dgm:cxn modelId="{F9FCB11D-7B52-4495-A9A9-610567E8E3D1}" type="presParOf" srcId="{47E2CCD3-C50A-4D53-84DE-FB60DDE63774}" destId="{DAE6D58F-F309-41D1-916B-C95092625B41}" srcOrd="0" destOrd="0" presId="urn:microsoft.com/office/officeart/2018/2/layout/IconVerticalSolidList"/>
    <dgm:cxn modelId="{3DD7408A-59E0-4C28-BC1C-40C86E6BC1E7}" type="presParOf" srcId="{47E2CCD3-C50A-4D53-84DE-FB60DDE63774}" destId="{0637935F-B569-4C13-9F1E-C0CE77CF0DDF}" srcOrd="1" destOrd="0" presId="urn:microsoft.com/office/officeart/2018/2/layout/IconVerticalSolidList"/>
    <dgm:cxn modelId="{5D5C5FCD-A574-41E6-B464-C14C43FDC561}" type="presParOf" srcId="{47E2CCD3-C50A-4D53-84DE-FB60DDE63774}" destId="{09E4CE06-7C92-402F-AC1E-F3DAF1735EEC}" srcOrd="2" destOrd="0" presId="urn:microsoft.com/office/officeart/2018/2/layout/IconVerticalSolidList"/>
    <dgm:cxn modelId="{98905F6C-5B19-4F66-8818-32B6BE154406}" type="presParOf" srcId="{47E2CCD3-C50A-4D53-84DE-FB60DDE63774}" destId="{D304CC02-0E47-4D00-9CD8-36F83CBAED2E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18999F8-B3E5-4018-9C58-2DC863EE8990}">
      <dsp:nvSpPr>
        <dsp:cNvPr id="0" name=""/>
        <dsp:cNvSpPr/>
      </dsp:nvSpPr>
      <dsp:spPr>
        <a:xfrm>
          <a:off x="0" y="1014"/>
          <a:ext cx="6924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9A1796-939F-486C-AE1A-48E687E3480F}">
      <dsp:nvSpPr>
        <dsp:cNvPr id="0" name=""/>
        <dsp:cNvSpPr/>
      </dsp:nvSpPr>
      <dsp:spPr>
        <a:xfrm>
          <a:off x="0" y="1014"/>
          <a:ext cx="6924600" cy="10810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StudySync is a tailored solution for university students seeking effective time management and organization, with implemented gamification elements.</a:t>
          </a:r>
        </a:p>
      </dsp:txBody>
      <dsp:txXfrm>
        <a:off x="0" y="1014"/>
        <a:ext cx="6924600" cy="1081031"/>
      </dsp:txXfrm>
    </dsp:sp>
    <dsp:sp modelId="{0C17149B-655E-453A-9384-0E639C6CDCD5}">
      <dsp:nvSpPr>
        <dsp:cNvPr id="0" name=""/>
        <dsp:cNvSpPr/>
      </dsp:nvSpPr>
      <dsp:spPr>
        <a:xfrm>
          <a:off x="0" y="880096"/>
          <a:ext cx="6924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130C931-BD91-4284-BB3F-270B0C824475}">
      <dsp:nvSpPr>
        <dsp:cNvPr id="0" name=""/>
        <dsp:cNvSpPr/>
      </dsp:nvSpPr>
      <dsp:spPr>
        <a:xfrm>
          <a:off x="6762" y="881449"/>
          <a:ext cx="6917837" cy="17392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We've experienced firsthand the struggle of balancing academic demands with personal commitments. StudySync addresses this challenge head-on, providing tools for scheduling, task management and progress tracking, and fitting incentives in the form of currency, used to buy items, a login bonus for completing tasks daily, and a ranking system</a:t>
          </a:r>
        </a:p>
      </dsp:txBody>
      <dsp:txXfrm>
        <a:off x="6762" y="881449"/>
        <a:ext cx="6917837" cy="1739296"/>
      </dsp:txXfrm>
    </dsp:sp>
    <dsp:sp modelId="{8C353E08-B899-4AEC-B7EF-D9E066EDFE82}">
      <dsp:nvSpPr>
        <dsp:cNvPr id="0" name=""/>
        <dsp:cNvSpPr/>
      </dsp:nvSpPr>
      <dsp:spPr>
        <a:xfrm>
          <a:off x="0" y="2644361"/>
          <a:ext cx="6924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D34F26-B271-4A34-98CB-241284083B74}">
      <dsp:nvSpPr>
        <dsp:cNvPr id="0" name=""/>
        <dsp:cNvSpPr/>
      </dsp:nvSpPr>
      <dsp:spPr>
        <a:xfrm>
          <a:off x="0" y="2821342"/>
          <a:ext cx="6924600" cy="6552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StudySync potential lies in its ability to enhance student success and well-being.</a:t>
          </a:r>
        </a:p>
      </dsp:txBody>
      <dsp:txXfrm>
        <a:off x="0" y="2821342"/>
        <a:ext cx="6924600" cy="65524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165E2F-4F51-46EE-A9EA-0DC6B8CDBB01}">
      <dsp:nvSpPr>
        <dsp:cNvPr id="0" name=""/>
        <dsp:cNvSpPr/>
      </dsp:nvSpPr>
      <dsp:spPr>
        <a:xfrm>
          <a:off x="0" y="0"/>
          <a:ext cx="7611820" cy="97040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89F8050-CC14-4770-87A9-584836A1F4A6}">
      <dsp:nvSpPr>
        <dsp:cNvPr id="0" name=""/>
        <dsp:cNvSpPr/>
      </dsp:nvSpPr>
      <dsp:spPr>
        <a:xfrm>
          <a:off x="293547" y="218756"/>
          <a:ext cx="533723" cy="53372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75AC92-F360-4487-BD24-1DDB76FF3206}">
      <dsp:nvSpPr>
        <dsp:cNvPr id="0" name=""/>
        <dsp:cNvSpPr/>
      </dsp:nvSpPr>
      <dsp:spPr>
        <a:xfrm>
          <a:off x="1120818" y="414"/>
          <a:ext cx="6491001" cy="9704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701" tIns="102701" rIns="102701" bIns="102701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Goals:</a:t>
          </a:r>
          <a:br>
            <a:rPr lang="en-US" sz="1400" kern="1200" dirty="0"/>
          </a:br>
          <a:r>
            <a:rPr lang="en-US" sz="1400" kern="1200" dirty="0"/>
            <a:t>Simplify academic scheduling and task management - Provide students with intuitive tools for organizing their academic responsibilities effectively.</a:t>
          </a:r>
        </a:p>
      </dsp:txBody>
      <dsp:txXfrm>
        <a:off x="1120818" y="414"/>
        <a:ext cx="6491001" cy="970405"/>
      </dsp:txXfrm>
    </dsp:sp>
    <dsp:sp modelId="{8EF44CE0-48C4-4D92-A151-D24C419CA797}">
      <dsp:nvSpPr>
        <dsp:cNvPr id="0" name=""/>
        <dsp:cNvSpPr/>
      </dsp:nvSpPr>
      <dsp:spPr>
        <a:xfrm>
          <a:off x="0" y="1213422"/>
          <a:ext cx="7611820" cy="97040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DBCEF76-8A04-492E-9E2A-DE461AED67E3}">
      <dsp:nvSpPr>
        <dsp:cNvPr id="0" name=""/>
        <dsp:cNvSpPr/>
      </dsp:nvSpPr>
      <dsp:spPr>
        <a:xfrm>
          <a:off x="293547" y="1431763"/>
          <a:ext cx="533723" cy="533723"/>
        </a:xfrm>
        <a:prstGeom prst="rect">
          <a:avLst/>
        </a:prstGeom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B1DFC24-B2D6-4736-A749-917929F27D4A}">
      <dsp:nvSpPr>
        <dsp:cNvPr id="0" name=""/>
        <dsp:cNvSpPr/>
      </dsp:nvSpPr>
      <dsp:spPr>
        <a:xfrm>
          <a:off x="1120818" y="1213422"/>
          <a:ext cx="6491001" cy="9704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701" tIns="102701" rIns="102701" bIns="102701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Outcomes:</a:t>
          </a:r>
          <a:br>
            <a:rPr lang="en-US" sz="1400" kern="1200"/>
          </a:br>
          <a:r>
            <a:rPr lang="en-US" sz="1400" kern="1200"/>
            <a:t>Foster increased accountability, better time management, and improved academic performance</a:t>
          </a:r>
        </a:p>
      </dsp:txBody>
      <dsp:txXfrm>
        <a:off x="1120818" y="1213422"/>
        <a:ext cx="6491001" cy="970405"/>
      </dsp:txXfrm>
    </dsp:sp>
    <dsp:sp modelId="{29AE3537-2A68-45F2-9552-566D8CD66F1F}">
      <dsp:nvSpPr>
        <dsp:cNvPr id="0" name=""/>
        <dsp:cNvSpPr/>
      </dsp:nvSpPr>
      <dsp:spPr>
        <a:xfrm>
          <a:off x="0" y="2426429"/>
          <a:ext cx="7611820" cy="97040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423495-7A10-432F-AD7A-B359DAC2ADE9}">
      <dsp:nvSpPr>
        <dsp:cNvPr id="0" name=""/>
        <dsp:cNvSpPr/>
      </dsp:nvSpPr>
      <dsp:spPr>
        <a:xfrm>
          <a:off x="293547" y="2644770"/>
          <a:ext cx="533723" cy="533723"/>
        </a:xfrm>
        <a:prstGeom prst="rect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627E317-7B8D-4CC5-830B-D196A9C25527}">
      <dsp:nvSpPr>
        <dsp:cNvPr id="0" name=""/>
        <dsp:cNvSpPr/>
      </dsp:nvSpPr>
      <dsp:spPr>
        <a:xfrm>
          <a:off x="1120818" y="2426429"/>
          <a:ext cx="6491001" cy="9704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701" tIns="102701" rIns="102701" bIns="102701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Benefits:</a:t>
          </a:r>
          <a:br>
            <a:rPr lang="en-US" sz="1400" kern="1200"/>
          </a:br>
          <a:r>
            <a:rPr lang="en-US" sz="1400" kern="1200"/>
            <a:t>Enhance efficiency, convenience and empowerment.</a:t>
          </a:r>
        </a:p>
      </dsp:txBody>
      <dsp:txXfrm>
        <a:off x="1120818" y="2426429"/>
        <a:ext cx="6491001" cy="97040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BA644D-7773-4325-95B0-F574B94F26B4}">
      <dsp:nvSpPr>
        <dsp:cNvPr id="0" name=""/>
        <dsp:cNvSpPr/>
      </dsp:nvSpPr>
      <dsp:spPr>
        <a:xfrm>
          <a:off x="0" y="252"/>
          <a:ext cx="8521200" cy="34748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94CB326-C339-49F0-A7AC-C2C10AA5D256}">
      <dsp:nvSpPr>
        <dsp:cNvPr id="0" name=""/>
        <dsp:cNvSpPr/>
      </dsp:nvSpPr>
      <dsp:spPr>
        <a:xfrm>
          <a:off x="105115" y="78437"/>
          <a:ext cx="191118" cy="19111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461A6D-786B-410A-8A04-F7D6C8639E7D}">
      <dsp:nvSpPr>
        <dsp:cNvPr id="0" name=""/>
        <dsp:cNvSpPr/>
      </dsp:nvSpPr>
      <dsp:spPr>
        <a:xfrm>
          <a:off x="401349" y="252"/>
          <a:ext cx="8119850" cy="3474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776" tIns="36776" rIns="36776" bIns="36776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600" b="0" i="0" kern="1200" dirty="0" err="1"/>
            <a:t>Create</a:t>
          </a:r>
          <a:r>
            <a:rPr lang="pt-PT" sz="1600" b="0" i="0" kern="1200" dirty="0"/>
            <a:t> </a:t>
          </a:r>
          <a:r>
            <a:rPr lang="pt-PT" sz="1600" b="0" i="0" kern="1200" dirty="0" err="1"/>
            <a:t>and</a:t>
          </a:r>
          <a:r>
            <a:rPr lang="pt-PT" sz="1600" b="0" i="0" kern="1200" dirty="0"/>
            <a:t> </a:t>
          </a:r>
          <a:r>
            <a:rPr lang="pt-PT" sz="1600" b="0" i="0" kern="1200" dirty="0" err="1"/>
            <a:t>manage</a:t>
          </a:r>
          <a:r>
            <a:rPr lang="pt-PT" sz="1600" b="0" i="0" kern="1200" dirty="0"/>
            <a:t> </a:t>
          </a:r>
          <a:r>
            <a:rPr lang="pt-PT" sz="1600" b="0" i="0" kern="1200" dirty="0" err="1"/>
            <a:t>school</a:t>
          </a:r>
          <a:r>
            <a:rPr lang="pt-PT" sz="1600" b="0" i="0" kern="1200" dirty="0"/>
            <a:t> calendar</a:t>
          </a:r>
          <a:endParaRPr lang="en-US" sz="1600" kern="1200" dirty="0"/>
        </a:p>
      </dsp:txBody>
      <dsp:txXfrm>
        <a:off x="401349" y="252"/>
        <a:ext cx="8119850" cy="347488"/>
      </dsp:txXfrm>
    </dsp:sp>
    <dsp:sp modelId="{E11DBB58-377C-4D54-89CA-B45EF24A957F}">
      <dsp:nvSpPr>
        <dsp:cNvPr id="0" name=""/>
        <dsp:cNvSpPr/>
      </dsp:nvSpPr>
      <dsp:spPr>
        <a:xfrm>
          <a:off x="0" y="434613"/>
          <a:ext cx="8521200" cy="34748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C84AD17-DF34-4BF0-86AA-EE70E039F24C}">
      <dsp:nvSpPr>
        <dsp:cNvPr id="0" name=""/>
        <dsp:cNvSpPr/>
      </dsp:nvSpPr>
      <dsp:spPr>
        <a:xfrm>
          <a:off x="105115" y="512798"/>
          <a:ext cx="191118" cy="19111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62A6B9B-EEBE-4260-8893-F36207CF3F6F}">
      <dsp:nvSpPr>
        <dsp:cNvPr id="0" name=""/>
        <dsp:cNvSpPr/>
      </dsp:nvSpPr>
      <dsp:spPr>
        <a:xfrm>
          <a:off x="401349" y="434613"/>
          <a:ext cx="8119850" cy="3474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776" tIns="36776" rIns="36776" bIns="36776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Reward user with currency for accomplishing tasks/objectives</a:t>
          </a:r>
        </a:p>
      </dsp:txBody>
      <dsp:txXfrm>
        <a:off x="401349" y="434613"/>
        <a:ext cx="8119850" cy="347488"/>
      </dsp:txXfrm>
    </dsp:sp>
    <dsp:sp modelId="{E4031E3D-DBE1-4FE5-8AE0-EC05260FB038}">
      <dsp:nvSpPr>
        <dsp:cNvPr id="0" name=""/>
        <dsp:cNvSpPr/>
      </dsp:nvSpPr>
      <dsp:spPr>
        <a:xfrm>
          <a:off x="0" y="868974"/>
          <a:ext cx="8521200" cy="34748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5C2B618-B6C9-453C-9A0B-DFDF8DE17E05}">
      <dsp:nvSpPr>
        <dsp:cNvPr id="0" name=""/>
        <dsp:cNvSpPr/>
      </dsp:nvSpPr>
      <dsp:spPr>
        <a:xfrm>
          <a:off x="105115" y="947159"/>
          <a:ext cx="191118" cy="19111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D24C6A-3BF4-4D2F-9241-1EF6C5984012}">
      <dsp:nvSpPr>
        <dsp:cNvPr id="0" name=""/>
        <dsp:cNvSpPr/>
      </dsp:nvSpPr>
      <dsp:spPr>
        <a:xfrm>
          <a:off x="401349" y="868974"/>
          <a:ext cx="8119850" cy="3474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776" tIns="36776" rIns="36776" bIns="36776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600" b="0" i="0" kern="1200"/>
            <a:t>Schedule and receive alerts for exams and projects</a:t>
          </a:r>
          <a:endParaRPr lang="en-US" sz="1600" kern="1200"/>
        </a:p>
      </dsp:txBody>
      <dsp:txXfrm>
        <a:off x="401349" y="868974"/>
        <a:ext cx="8119850" cy="347488"/>
      </dsp:txXfrm>
    </dsp:sp>
    <dsp:sp modelId="{7377DB1E-1ADD-48B6-8E1B-6CD5F5418805}">
      <dsp:nvSpPr>
        <dsp:cNvPr id="0" name=""/>
        <dsp:cNvSpPr/>
      </dsp:nvSpPr>
      <dsp:spPr>
        <a:xfrm>
          <a:off x="0" y="1303335"/>
          <a:ext cx="8521200" cy="34748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91AD258-C550-4076-BE5C-1DD736C8247B}">
      <dsp:nvSpPr>
        <dsp:cNvPr id="0" name=""/>
        <dsp:cNvSpPr/>
      </dsp:nvSpPr>
      <dsp:spPr>
        <a:xfrm>
          <a:off x="105115" y="1381520"/>
          <a:ext cx="191118" cy="19111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382857-6A72-4FC5-A7A2-7B894FED29E2}">
      <dsp:nvSpPr>
        <dsp:cNvPr id="0" name=""/>
        <dsp:cNvSpPr/>
      </dsp:nvSpPr>
      <dsp:spPr>
        <a:xfrm>
          <a:off x="401349" y="1303335"/>
          <a:ext cx="8119850" cy="3474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776" tIns="36776" rIns="36776" bIns="36776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600" b="0" i="0" kern="1200"/>
            <a:t>Create tasks, subtasks and multi-step tasks and mark them as completed</a:t>
          </a:r>
          <a:endParaRPr lang="en-US" sz="1600" kern="1200"/>
        </a:p>
      </dsp:txBody>
      <dsp:txXfrm>
        <a:off x="401349" y="1303335"/>
        <a:ext cx="8119850" cy="347488"/>
      </dsp:txXfrm>
    </dsp:sp>
    <dsp:sp modelId="{D6401961-9C2D-475A-8C44-D25656EAF530}">
      <dsp:nvSpPr>
        <dsp:cNvPr id="0" name=""/>
        <dsp:cNvSpPr/>
      </dsp:nvSpPr>
      <dsp:spPr>
        <a:xfrm>
          <a:off x="0" y="1737696"/>
          <a:ext cx="8521200" cy="34748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F2C85FB-B9E8-46D6-9A03-188C2D868FBD}">
      <dsp:nvSpPr>
        <dsp:cNvPr id="0" name=""/>
        <dsp:cNvSpPr/>
      </dsp:nvSpPr>
      <dsp:spPr>
        <a:xfrm>
          <a:off x="105115" y="1815881"/>
          <a:ext cx="191118" cy="191118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74A35C-E5BA-44E2-B308-CA70BAD1FA2F}">
      <dsp:nvSpPr>
        <dsp:cNvPr id="0" name=""/>
        <dsp:cNvSpPr/>
      </dsp:nvSpPr>
      <dsp:spPr>
        <a:xfrm>
          <a:off x="401349" y="1737696"/>
          <a:ext cx="8119850" cy="3474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776" tIns="36776" rIns="36776" bIns="36776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600" b="0" i="0" kern="1200" dirty="0"/>
            <a:t>Set </a:t>
          </a:r>
          <a:r>
            <a:rPr lang="pt-PT" sz="1600" b="0" i="0" kern="1200" dirty="0" err="1"/>
            <a:t>goals</a:t>
          </a:r>
          <a:r>
            <a:rPr lang="pt-PT" sz="1600" b="0" i="0" kern="1200" dirty="0"/>
            <a:t> </a:t>
          </a:r>
          <a:r>
            <a:rPr lang="pt-PT" sz="1600" b="0" i="0" kern="1200" dirty="0" err="1"/>
            <a:t>and</a:t>
          </a:r>
          <a:r>
            <a:rPr lang="pt-PT" sz="1600" b="0" i="0" kern="1200" dirty="0"/>
            <a:t> </a:t>
          </a:r>
          <a:r>
            <a:rPr lang="pt-PT" sz="1600" b="0" i="0" kern="1200" dirty="0" err="1"/>
            <a:t>check</a:t>
          </a:r>
          <a:r>
            <a:rPr lang="pt-PT" sz="1600" b="0" i="0" kern="1200" dirty="0"/>
            <a:t> </a:t>
          </a:r>
          <a:r>
            <a:rPr lang="pt-PT" sz="1600" b="0" i="0" kern="1200" dirty="0" err="1"/>
            <a:t>weekly</a:t>
          </a:r>
          <a:r>
            <a:rPr lang="pt-PT" sz="1600" b="0" i="0" kern="1200" dirty="0"/>
            <a:t> </a:t>
          </a:r>
          <a:r>
            <a:rPr lang="pt-PT" sz="1600" b="0" i="0" kern="1200" dirty="0" err="1"/>
            <a:t>and</a:t>
          </a:r>
          <a:r>
            <a:rPr lang="pt-PT" sz="1600" b="0" i="0" kern="1200" dirty="0"/>
            <a:t> </a:t>
          </a:r>
          <a:r>
            <a:rPr lang="pt-PT" sz="1600" b="0" i="0" kern="1200" dirty="0" err="1"/>
            <a:t>monthly</a:t>
          </a:r>
          <a:r>
            <a:rPr lang="pt-PT" sz="1600" b="0" i="0" kern="1200" dirty="0"/>
            <a:t> </a:t>
          </a:r>
          <a:r>
            <a:rPr lang="pt-PT" sz="1600" b="0" i="0" kern="1200" dirty="0" err="1"/>
            <a:t>stats</a:t>
          </a:r>
          <a:endParaRPr lang="en-US" sz="1600" kern="1200" dirty="0"/>
        </a:p>
      </dsp:txBody>
      <dsp:txXfrm>
        <a:off x="401349" y="1737696"/>
        <a:ext cx="8119850" cy="347488"/>
      </dsp:txXfrm>
    </dsp:sp>
    <dsp:sp modelId="{658D1632-1B57-48C2-AB1E-E07A42FDDC3C}">
      <dsp:nvSpPr>
        <dsp:cNvPr id="0" name=""/>
        <dsp:cNvSpPr/>
      </dsp:nvSpPr>
      <dsp:spPr>
        <a:xfrm>
          <a:off x="0" y="2172057"/>
          <a:ext cx="8521200" cy="34748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615C768-326F-4339-96A9-ADD83A1D2255}">
      <dsp:nvSpPr>
        <dsp:cNvPr id="0" name=""/>
        <dsp:cNvSpPr/>
      </dsp:nvSpPr>
      <dsp:spPr>
        <a:xfrm>
          <a:off x="105115" y="2250242"/>
          <a:ext cx="191118" cy="191118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C3717F-4DD2-482C-B61E-0240F0D75392}">
      <dsp:nvSpPr>
        <dsp:cNvPr id="0" name=""/>
        <dsp:cNvSpPr/>
      </dsp:nvSpPr>
      <dsp:spPr>
        <a:xfrm>
          <a:off x="401349" y="2172057"/>
          <a:ext cx="8119850" cy="3474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776" tIns="36776" rIns="36776" bIns="36776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600" b="0" i="0" kern="1200" dirty="0"/>
            <a:t>Use </a:t>
          </a:r>
          <a:r>
            <a:rPr lang="pt-PT" sz="1600" b="0" i="0" kern="1200" dirty="0" err="1"/>
            <a:t>currency</a:t>
          </a:r>
          <a:r>
            <a:rPr lang="pt-PT" sz="1600" b="0" i="0" kern="1200" dirty="0"/>
            <a:t> to </a:t>
          </a:r>
          <a:r>
            <a:rPr lang="pt-PT" sz="1600" b="0" i="0" kern="1200" dirty="0" err="1"/>
            <a:t>buy</a:t>
          </a:r>
          <a:r>
            <a:rPr lang="pt-PT" sz="1600" b="0" i="0" kern="1200" dirty="0"/>
            <a:t> </a:t>
          </a:r>
          <a:r>
            <a:rPr lang="pt-PT" sz="1600" b="0" i="0" kern="1200" dirty="0" err="1"/>
            <a:t>cosmetic</a:t>
          </a:r>
          <a:r>
            <a:rPr lang="pt-PT" sz="1600" b="0" i="0" kern="1200" dirty="0"/>
            <a:t> </a:t>
          </a:r>
          <a:r>
            <a:rPr lang="pt-PT" sz="1600" b="0" i="0" kern="1200" dirty="0" err="1"/>
            <a:t>items</a:t>
          </a:r>
          <a:endParaRPr lang="en-US" sz="1600" kern="1200" dirty="0"/>
        </a:p>
      </dsp:txBody>
      <dsp:txXfrm>
        <a:off x="401349" y="2172057"/>
        <a:ext cx="8119850" cy="347488"/>
      </dsp:txXfrm>
    </dsp:sp>
    <dsp:sp modelId="{7E910C7E-28CA-496B-A641-19A05488045F}">
      <dsp:nvSpPr>
        <dsp:cNvPr id="0" name=""/>
        <dsp:cNvSpPr/>
      </dsp:nvSpPr>
      <dsp:spPr>
        <a:xfrm>
          <a:off x="0" y="2606418"/>
          <a:ext cx="8521200" cy="34748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BF8F157-5786-4661-9DAB-54F07A1BF9FD}">
      <dsp:nvSpPr>
        <dsp:cNvPr id="0" name=""/>
        <dsp:cNvSpPr/>
      </dsp:nvSpPr>
      <dsp:spPr>
        <a:xfrm>
          <a:off x="105115" y="2684603"/>
          <a:ext cx="191118" cy="191118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AD4340-9A92-4B09-82E9-D8961DC2D8EC}">
      <dsp:nvSpPr>
        <dsp:cNvPr id="0" name=""/>
        <dsp:cNvSpPr/>
      </dsp:nvSpPr>
      <dsp:spPr>
        <a:xfrm>
          <a:off x="401349" y="2606418"/>
          <a:ext cx="8119850" cy="3474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776" tIns="36776" rIns="36776" bIns="36776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600" b="0" i="0" kern="1200"/>
            <a:t>Define the class schedule and check into classes</a:t>
          </a:r>
          <a:endParaRPr lang="en-US" sz="1600" kern="1200"/>
        </a:p>
      </dsp:txBody>
      <dsp:txXfrm>
        <a:off x="401349" y="2606418"/>
        <a:ext cx="8119850" cy="34748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886DA4-9D00-41C7-85BD-7206E85EF529}">
      <dsp:nvSpPr>
        <dsp:cNvPr id="0" name=""/>
        <dsp:cNvSpPr/>
      </dsp:nvSpPr>
      <dsp:spPr>
        <a:xfrm>
          <a:off x="0" y="2524"/>
          <a:ext cx="8521200" cy="53771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A8BE3A0-E480-4749-854C-52C6F77BA928}">
      <dsp:nvSpPr>
        <dsp:cNvPr id="0" name=""/>
        <dsp:cNvSpPr/>
      </dsp:nvSpPr>
      <dsp:spPr>
        <a:xfrm>
          <a:off x="162659" y="123511"/>
          <a:ext cx="295745" cy="29574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7E1870-E7CA-4FF0-B24E-057A3371F947}">
      <dsp:nvSpPr>
        <dsp:cNvPr id="0" name=""/>
        <dsp:cNvSpPr/>
      </dsp:nvSpPr>
      <dsp:spPr>
        <a:xfrm>
          <a:off x="621064" y="2524"/>
          <a:ext cx="7900135" cy="5377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6909" tIns="56909" rIns="56909" bIns="56909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/>
            <a:t>Recoverability – ensures that the app can recover all the data after the system failure or restore the system to certain parameters;</a:t>
          </a:r>
          <a:endParaRPr lang="en-US" sz="1400" kern="1200"/>
        </a:p>
      </dsp:txBody>
      <dsp:txXfrm>
        <a:off x="621064" y="2524"/>
        <a:ext cx="7900135" cy="537718"/>
      </dsp:txXfrm>
    </dsp:sp>
    <dsp:sp modelId="{999C727D-45C5-40DB-A714-ABA088E3F18A}">
      <dsp:nvSpPr>
        <dsp:cNvPr id="0" name=""/>
        <dsp:cNvSpPr/>
      </dsp:nvSpPr>
      <dsp:spPr>
        <a:xfrm>
          <a:off x="0" y="674672"/>
          <a:ext cx="8521200" cy="53771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2ED7475-725C-4355-A6F0-D1CBB4467AEA}">
      <dsp:nvSpPr>
        <dsp:cNvPr id="0" name=""/>
        <dsp:cNvSpPr/>
      </dsp:nvSpPr>
      <dsp:spPr>
        <a:xfrm>
          <a:off x="162659" y="795659"/>
          <a:ext cx="295745" cy="29574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C2F50E-7A5B-4E44-A8A3-1EA5637273F1}">
      <dsp:nvSpPr>
        <dsp:cNvPr id="0" name=""/>
        <dsp:cNvSpPr/>
      </dsp:nvSpPr>
      <dsp:spPr>
        <a:xfrm>
          <a:off x="621064" y="674672"/>
          <a:ext cx="7900135" cy="5377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6909" tIns="56909" rIns="56909" bIns="56909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/>
            <a:t>Scalability – determines that the app will continue functioning properly after its size or volume changes;</a:t>
          </a:r>
          <a:endParaRPr lang="en-US" sz="1400" kern="1200"/>
        </a:p>
      </dsp:txBody>
      <dsp:txXfrm>
        <a:off x="621064" y="674672"/>
        <a:ext cx="7900135" cy="537718"/>
      </dsp:txXfrm>
    </dsp:sp>
    <dsp:sp modelId="{4E47C466-5933-47C9-9DAE-7D7821451078}">
      <dsp:nvSpPr>
        <dsp:cNvPr id="0" name=""/>
        <dsp:cNvSpPr/>
      </dsp:nvSpPr>
      <dsp:spPr>
        <a:xfrm>
          <a:off x="0" y="1346820"/>
          <a:ext cx="8521200" cy="53771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44189B5-0A9D-4C95-A5B9-6FCB09A03755}">
      <dsp:nvSpPr>
        <dsp:cNvPr id="0" name=""/>
        <dsp:cNvSpPr/>
      </dsp:nvSpPr>
      <dsp:spPr>
        <a:xfrm>
          <a:off x="162659" y="1467807"/>
          <a:ext cx="295745" cy="29574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C970EA-D603-43C8-8DF2-5B1E05946CD9}">
      <dsp:nvSpPr>
        <dsp:cNvPr id="0" name=""/>
        <dsp:cNvSpPr/>
      </dsp:nvSpPr>
      <dsp:spPr>
        <a:xfrm>
          <a:off x="621064" y="1346820"/>
          <a:ext cx="7900135" cy="5377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6909" tIns="56909" rIns="56909" bIns="56909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/>
            <a:t>Usability – defines how easy a user can interact with the app’s interface, e.g. the screen color, buttons size, etc.;</a:t>
          </a:r>
          <a:endParaRPr lang="en-US" sz="1400" kern="1200"/>
        </a:p>
      </dsp:txBody>
      <dsp:txXfrm>
        <a:off x="621064" y="1346820"/>
        <a:ext cx="7900135" cy="537718"/>
      </dsp:txXfrm>
    </dsp:sp>
    <dsp:sp modelId="{0A6B3F14-2C29-4BF5-A174-A9A389895B36}">
      <dsp:nvSpPr>
        <dsp:cNvPr id="0" name=""/>
        <dsp:cNvSpPr/>
      </dsp:nvSpPr>
      <dsp:spPr>
        <a:xfrm>
          <a:off x="0" y="2018968"/>
          <a:ext cx="8521200" cy="53771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AE414B9-807B-427E-83DE-54451447A5B6}">
      <dsp:nvSpPr>
        <dsp:cNvPr id="0" name=""/>
        <dsp:cNvSpPr/>
      </dsp:nvSpPr>
      <dsp:spPr>
        <a:xfrm>
          <a:off x="162659" y="2139955"/>
          <a:ext cx="295745" cy="29574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6DD8EED-5418-47A8-87BF-A9BED11BF24B}">
      <dsp:nvSpPr>
        <dsp:cNvPr id="0" name=""/>
        <dsp:cNvSpPr/>
      </dsp:nvSpPr>
      <dsp:spPr>
        <a:xfrm>
          <a:off x="621064" y="2018968"/>
          <a:ext cx="7900135" cy="5377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6909" tIns="56909" rIns="56909" bIns="56909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dirty="0"/>
            <a:t>Capacity – assesses the amount of data or services the app can handle</a:t>
          </a:r>
          <a:endParaRPr lang="en-US" sz="1400" kern="1200" dirty="0"/>
        </a:p>
      </dsp:txBody>
      <dsp:txXfrm>
        <a:off x="621064" y="2018968"/>
        <a:ext cx="7900135" cy="537718"/>
      </dsp:txXfrm>
    </dsp:sp>
    <dsp:sp modelId="{DAE6D58F-F309-41D1-916B-C95092625B41}">
      <dsp:nvSpPr>
        <dsp:cNvPr id="0" name=""/>
        <dsp:cNvSpPr/>
      </dsp:nvSpPr>
      <dsp:spPr>
        <a:xfrm>
          <a:off x="0" y="2691117"/>
          <a:ext cx="8521200" cy="53771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637935F-B569-4C13-9F1E-C0CE77CF0DDF}">
      <dsp:nvSpPr>
        <dsp:cNvPr id="0" name=""/>
        <dsp:cNvSpPr/>
      </dsp:nvSpPr>
      <dsp:spPr>
        <a:xfrm>
          <a:off x="162659" y="2812103"/>
          <a:ext cx="295745" cy="295745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04CC02-0E47-4D00-9CD8-36F83CBAED2E}">
      <dsp:nvSpPr>
        <dsp:cNvPr id="0" name=""/>
        <dsp:cNvSpPr/>
      </dsp:nvSpPr>
      <dsp:spPr>
        <a:xfrm>
          <a:off x="621064" y="2691117"/>
          <a:ext cx="7900135" cy="5377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6909" tIns="56909" rIns="56909" bIns="56909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/>
            <a:t>Security – defines how secure the app should be</a:t>
          </a:r>
          <a:endParaRPr lang="en-US" sz="1400" kern="1200"/>
        </a:p>
      </dsp:txBody>
      <dsp:txXfrm>
        <a:off x="621064" y="2691117"/>
        <a:ext cx="7900135" cy="53771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4281488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69ACC4-1432-4AA6-81F2-6D96714E3EC9}" type="datetimeFigureOut">
              <a:rPr lang="pt-PT" smtClean="0"/>
              <a:t>23/05/2024</a:t>
            </a:fld>
            <a:endParaRPr lang="pt-PT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573088" y="1336675"/>
            <a:ext cx="6413500" cy="36083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PT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4281488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BCC060-8E4F-41CE-8412-A56552891572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0110353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BCC060-8E4F-41CE-8412-A56552891572}" type="slidenum">
              <a:rPr lang="pt-PT" smtClean="0"/>
              <a:t>11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443899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52B9D1CF-A9AB-4F82-A26B-3A4617BA9557}" type="slidenum">
              <a:t>‹nº›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24C9FECE-0805-4A66-A830-CF5B19136DDF}" type="slidenum">
              <a:t>‹nº›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9F9C459A-5467-4DB2-8D6A-6ED93F7AB781}" type="slidenum">
              <a:t>‹nº›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D30D0937-04AF-4575-BB9C-FF088E9AF20E}" type="slidenum">
              <a:t>‹nº›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951B1765-4680-47E8-B508-201250A1A065}" type="slidenum">
              <a:t>‹nº›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58C75234-BA59-40DA-A26A-C23A27F6FA47}" type="slidenum">
              <a:t>‹nº›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059F0B47-C3B1-4459-96A6-6890431E93CF}" type="slidenum">
              <a:t>‹nº›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BC61AFE1-6006-48E5-83A5-BDB200796006}" type="slidenum">
              <a:t>‹nº›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6F2E6567-14E2-4EB2-84EE-BB0C88903570}" type="slidenum">
              <a:t>‹nº›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1523880" y="1122480"/>
            <a:ext cx="9143640" cy="11066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0A80A66C-4E59-420E-B2A5-FA90B1B4AAE1}" type="slidenum">
              <a:t>‹nº›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2617D10C-BB78-45AE-93E4-44DE1120EF19}" type="slidenum">
              <a:t>‹nº›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2" name="PlaceHolder 4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C1EF132B-9E0C-4FB1-8383-39590BA26703}" type="slidenum">
              <a:t>‹nº›</a:t>
            </a:fld>
            <a:endParaRPr/>
          </a:p>
        </p:txBody>
      </p:sp>
      <p:sp>
        <p:nvSpPr>
          <p:cNvPr id="3" name="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B1CC24AE-A0FE-47C7-A239-7FA391C32652}" type="slidenum">
              <a:t>‹nº›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A22BDCA3-033D-435B-BE3B-965AE28D7368}" type="slidenum">
              <a:t>‹nº›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0428FECE-A97E-40A3-BB60-7E22AA908545}" type="slidenum">
              <a:t>‹nº›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34642E52-FED2-48E4-A6BB-A4068F004167}" type="slidenum">
              <a:t>‹nº›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39CFB168-EB68-41C9-992A-B79C7F8550BD}" type="slidenum">
              <a:t>‹nº›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F93FC460-C909-4C51-80E9-69CDE1B069CF}" type="slidenum">
              <a:t>‹nº›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EA7BA8C6-B493-4A68-97D8-65950F6436AC}" type="slidenum">
              <a:t>‹nº›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716F308D-49AA-4A4E-B8BE-6C2FDB5CEED6}" type="slidenum">
              <a:t>‹nº›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1523880" y="1122480"/>
            <a:ext cx="9143640" cy="11066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8F8D46F5-4727-4A6D-8C62-F929554860BB}" type="slidenum">
              <a:t>‹nº›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AE9AC942-FE5C-4E4C-8D4E-DFA5CFAD3956}" type="slidenum">
              <a:t>‹nº›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C8A71F80-F59A-480F-B763-EAA30D603D2E}" type="slidenum">
              <a:t>‹nº›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96DF83A1-FEEF-46E5-94D7-1DBEFB11F30A}" type="slidenum">
              <a:t>‹nº›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algn="ctr">
              <a:lnSpc>
                <a:spcPct val="90000"/>
              </a:lnSpc>
              <a:buNone/>
            </a:pPr>
            <a:r>
              <a:rPr lang="en-GB" sz="6000" b="0" strike="noStrike" spc="-1">
                <a:solidFill>
                  <a:srgbClr val="000000"/>
                </a:solidFill>
                <a:latin typeface="Calibri Light"/>
              </a:rPr>
              <a:t>Click to edit Master title style</a:t>
            </a:r>
            <a:endParaRPr lang="en-US" sz="60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dt" idx="1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>
              <a:lnSpc>
                <a:spcPct val="100000"/>
              </a:lnSpc>
              <a:buNone/>
              <a:defRPr lang="en-US" sz="1800" b="0" strike="noStrike" spc="-1">
                <a:solidFill>
                  <a:srgbClr val="000000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endParaRPr lang="en-US" sz="1800" b="0" strike="noStrike" spc="-1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 idx="2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buNone/>
              <a:defRPr lang="en-US" sz="1400" b="0" strike="noStrike" spc="-1">
                <a:latin typeface="Times New Roman"/>
              </a:defRPr>
            </a:lvl1pPr>
          </a:lstStyle>
          <a:p>
            <a:pPr algn="ctr">
              <a:buNone/>
            </a:pPr>
            <a:r>
              <a:rPr lang="en-US" sz="1400" b="0" strike="noStrike" spc="-1">
                <a:latin typeface="Times New Roman"/>
              </a:rPr>
              <a:t>Footer</a:t>
            </a:r>
          </a:p>
        </p:txBody>
      </p:sp>
      <p:sp>
        <p:nvSpPr>
          <p:cNvPr id="3" name="PlaceHolder 4"/>
          <p:cNvSpPr>
            <a:spLocks noGrp="1"/>
          </p:cNvSpPr>
          <p:nvPr>
            <p:ph type="sldNum" idx="3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6A6ED381-0BA3-4DEC-AC63-30F3AF714FA2}" type="slidenum">
              <a:rPr lang="en-US" sz="1200" b="0" strike="noStrike" spc="-1">
                <a:solidFill>
                  <a:srgbClr val="8B8B8B"/>
                </a:solidFill>
                <a:latin typeface="Calibri"/>
              </a:rPr>
              <a:t>‹nº›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Click to edit the outline text format</a:t>
            </a: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Second Outline Level</a:t>
            </a: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Third Outline Level</a:t>
            </a: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Fourth Outline Level</a:t>
            </a: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Fifth Outline Level</a:t>
            </a: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Sixth Outline Level</a:t>
            </a: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GB" sz="4400" b="0" strike="noStrike" spc="-1">
                <a:solidFill>
                  <a:srgbClr val="000000"/>
                </a:solidFill>
                <a:latin typeface="Calibri Light"/>
              </a:rPr>
              <a:t>Click to edit Master title style</a:t>
            </a:r>
            <a:endParaRPr lang="en-US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GB" sz="2800" b="0" strike="noStrike" spc="-1">
                <a:solidFill>
                  <a:srgbClr val="000000"/>
                </a:solidFill>
                <a:latin typeface="Calibri"/>
              </a:rPr>
              <a:t>Click to edit Master text styles</a:t>
            </a: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  <a:p>
            <a:pPr marL="685800" lvl="1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GB" sz="2400" b="0" strike="noStrike" spc="-1">
                <a:solidFill>
                  <a:srgbClr val="000000"/>
                </a:solidFill>
                <a:latin typeface="Calibri"/>
              </a:rPr>
              <a:t>Second level</a:t>
            </a:r>
            <a:endParaRPr lang="en-US" sz="2400" b="0" strike="noStrike" spc="-1">
              <a:solidFill>
                <a:srgbClr val="000000"/>
              </a:solidFill>
              <a:latin typeface="Calibri"/>
            </a:endParaRPr>
          </a:p>
          <a:p>
            <a:pPr marL="1143000" lvl="2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GB" sz="2000" b="0" strike="noStrike" spc="-1">
                <a:solidFill>
                  <a:srgbClr val="000000"/>
                </a:solidFill>
                <a:latin typeface="Calibri"/>
              </a:rPr>
              <a:t>Third level</a:t>
            </a:r>
            <a:endParaRPr lang="en-US" sz="2000" b="0" strike="noStrike" spc="-1">
              <a:solidFill>
                <a:srgbClr val="000000"/>
              </a:solidFill>
              <a:latin typeface="Calibri"/>
            </a:endParaRPr>
          </a:p>
          <a:p>
            <a:pPr marL="1600200" lvl="3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GB" sz="1800" b="0" strike="noStrike" spc="-1">
                <a:solidFill>
                  <a:srgbClr val="000000"/>
                </a:solidFill>
                <a:latin typeface="Calibri"/>
              </a:rPr>
              <a:t>Fourth level</a:t>
            </a: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  <a:p>
            <a:pPr marL="2057400" lvl="4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GB" sz="1800" b="0" strike="noStrike" spc="-1">
                <a:solidFill>
                  <a:srgbClr val="000000"/>
                </a:solidFill>
                <a:latin typeface="Calibri"/>
              </a:rPr>
              <a:t>Fifth level</a:t>
            </a: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dt" idx="4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>
              <a:lnSpc>
                <a:spcPct val="100000"/>
              </a:lnSpc>
              <a:buNone/>
              <a:defRPr lang="en-US" sz="1800" b="0" strike="noStrike" spc="-1">
                <a:solidFill>
                  <a:srgbClr val="000000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endParaRPr lang="en-US" sz="1800" b="0" strike="noStrike" spc="-1"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ftr" idx="5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buNone/>
              <a:defRPr lang="en-US" sz="1400" b="0" strike="noStrike" spc="-1">
                <a:latin typeface="Times New Roman"/>
              </a:defRPr>
            </a:lvl1pPr>
          </a:lstStyle>
          <a:p>
            <a:pPr algn="ctr">
              <a:buNone/>
            </a:pPr>
            <a:r>
              <a:rPr lang="en-US" sz="1400" b="0" strike="noStrike" spc="-1">
                <a:latin typeface="Times New Roman"/>
              </a:rPr>
              <a:t>Footer</a:t>
            </a:r>
          </a:p>
        </p:txBody>
      </p:sp>
      <p:sp>
        <p:nvSpPr>
          <p:cNvPr id="45" name="PlaceHolder 5"/>
          <p:cNvSpPr>
            <a:spLocks noGrp="1"/>
          </p:cNvSpPr>
          <p:nvPr>
            <p:ph type="sldNum" idx="6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08BE1BDA-A623-4559-953F-A3A7ADB8B0EA}" type="slidenum">
              <a:rPr lang="en-US" sz="1200" b="0" strike="noStrike" spc="-1">
                <a:solidFill>
                  <a:srgbClr val="8B8B8B"/>
                </a:solidFill>
                <a:latin typeface="Calibri"/>
              </a:rPr>
              <a:t>‹nº›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11.tif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3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sv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tudysync.pages.dev/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sv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2.tif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1.tif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Rectangle 28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pt-PT"/>
          </a:p>
        </p:txBody>
      </p:sp>
      <p:sp>
        <p:nvSpPr>
          <p:cNvPr id="83" name="Rectangle 29"/>
          <p:cNvSpPr/>
          <p:nvPr/>
        </p:nvSpPr>
        <p:spPr>
          <a:xfrm>
            <a:off x="477000" y="480240"/>
            <a:ext cx="11237760" cy="589752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360" dist="17640" dir="5400000" algn="t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pt-PT"/>
          </a:p>
        </p:txBody>
      </p:sp>
      <p:sp>
        <p:nvSpPr>
          <p:cNvPr id="84" name="TextBox 7"/>
          <p:cNvSpPr/>
          <p:nvPr/>
        </p:nvSpPr>
        <p:spPr>
          <a:xfrm>
            <a:off x="1194480" y="1174680"/>
            <a:ext cx="9883440" cy="4951697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spcAft>
                <a:spcPts val="1057"/>
              </a:spcAft>
              <a:buNone/>
            </a:pPr>
            <a:r>
              <a:rPr lang="en-US" sz="3170" b="1" strike="noStrike" spc="-1" dirty="0">
                <a:solidFill>
                  <a:srgbClr val="006400"/>
                </a:solidFill>
                <a:latin typeface="Calibri Light"/>
              </a:rPr>
              <a:t>HCI - Assignment n.2</a:t>
            </a:r>
            <a:endParaRPr lang="en-US" sz="317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211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3600" b="1" strike="noStrike" spc="-1" dirty="0">
                <a:solidFill>
                  <a:srgbClr val="000000"/>
                </a:solidFill>
                <a:latin typeface="Calibri Light"/>
              </a:rPr>
              <a:t>Project Title: </a:t>
            </a:r>
            <a:r>
              <a:rPr lang="en-US" sz="3600" b="0" strike="noStrike" spc="-1" dirty="0">
                <a:solidFill>
                  <a:srgbClr val="006400"/>
                </a:solidFill>
                <a:latin typeface="Calibri"/>
              </a:rPr>
              <a:t>StudySync</a:t>
            </a:r>
            <a:endParaRPr lang="en-US" sz="36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2110" b="1" strike="noStrike" spc="-1" dirty="0">
              <a:solidFill>
                <a:srgbClr val="000000"/>
              </a:solidFill>
              <a:latin typeface="Calibri Light"/>
            </a:endParaRPr>
          </a:p>
          <a:p>
            <a:pPr>
              <a:lnSpc>
                <a:spcPct val="100000"/>
              </a:lnSpc>
              <a:buNone/>
            </a:pPr>
            <a:endParaRPr lang="en-US" sz="2110" b="1" spc="-1" dirty="0">
              <a:solidFill>
                <a:srgbClr val="000000"/>
              </a:solidFill>
              <a:latin typeface="Calibri Light"/>
            </a:endParaRPr>
          </a:p>
          <a:p>
            <a:pPr>
              <a:lnSpc>
                <a:spcPct val="100000"/>
              </a:lnSpc>
              <a:buNone/>
            </a:pPr>
            <a:endParaRPr lang="en-US" sz="2110" b="1" spc="-1" dirty="0">
              <a:solidFill>
                <a:srgbClr val="000000"/>
              </a:solidFill>
              <a:latin typeface="Calibri Light"/>
            </a:endParaRPr>
          </a:p>
          <a:p>
            <a:pPr>
              <a:lnSpc>
                <a:spcPct val="100000"/>
              </a:lnSpc>
              <a:buNone/>
            </a:pPr>
            <a:r>
              <a:rPr lang="en-US" sz="2110" b="1" strike="noStrike" spc="-1" dirty="0">
                <a:solidFill>
                  <a:srgbClr val="000000"/>
                </a:solidFill>
                <a:latin typeface="Calibri Light"/>
              </a:rPr>
              <a:t>Group: 	Gon</a:t>
            </a:r>
            <a:r>
              <a:rPr lang="pt-PT" sz="2110" b="1" strike="noStrike" spc="-1" dirty="0" err="1">
                <a:solidFill>
                  <a:srgbClr val="000000"/>
                </a:solidFill>
                <a:latin typeface="Calibri Light"/>
              </a:rPr>
              <a:t>çalo</a:t>
            </a:r>
            <a:r>
              <a:rPr lang="pt-PT" sz="2110" b="1" strike="noStrike" spc="-1" dirty="0">
                <a:solidFill>
                  <a:srgbClr val="000000"/>
                </a:solidFill>
                <a:latin typeface="Calibri Light"/>
              </a:rPr>
              <a:t> Cunha nº108352</a:t>
            </a:r>
            <a:br>
              <a:rPr lang="pt-PT" sz="2110" b="1" strike="noStrike" spc="-1" dirty="0">
                <a:solidFill>
                  <a:srgbClr val="000000"/>
                </a:solidFill>
                <a:latin typeface="Calibri Light"/>
              </a:rPr>
            </a:br>
            <a:r>
              <a:rPr lang="pt-PT" sz="2110" b="1" strike="noStrike" spc="-1" dirty="0">
                <a:solidFill>
                  <a:srgbClr val="000000"/>
                </a:solidFill>
                <a:latin typeface="Calibri Light"/>
              </a:rPr>
              <a:t>	José Cerqueira nº76758</a:t>
            </a:r>
            <a:br>
              <a:rPr lang="pt-PT" sz="2110" b="1" spc="-1" dirty="0">
                <a:solidFill>
                  <a:srgbClr val="000000"/>
                </a:solidFill>
                <a:latin typeface="Calibri Light"/>
              </a:rPr>
            </a:br>
            <a:r>
              <a:rPr lang="pt-PT" sz="2110" b="1" spc="-1" dirty="0">
                <a:solidFill>
                  <a:srgbClr val="000000"/>
                </a:solidFill>
                <a:latin typeface="Calibri Light"/>
              </a:rPr>
              <a:t>	</a:t>
            </a:r>
            <a:r>
              <a:rPr lang="pt-PT" sz="2110" b="1" strike="noStrike" spc="-1" dirty="0">
                <a:solidFill>
                  <a:srgbClr val="000000"/>
                </a:solidFill>
                <a:latin typeface="Calibri Light"/>
              </a:rPr>
              <a:t>Vasco Rodrigues nº109211</a:t>
            </a:r>
            <a:endParaRPr lang="en-US" sz="211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br>
              <a:rPr lang="en-US" sz="2110" b="1" strike="noStrike" spc="-1" dirty="0">
                <a:solidFill>
                  <a:srgbClr val="000000"/>
                </a:solidFill>
                <a:latin typeface="Calibri Light"/>
              </a:rPr>
            </a:br>
            <a:r>
              <a:rPr lang="en-US" sz="2110" b="1" strike="noStrike" spc="-1" dirty="0">
                <a:solidFill>
                  <a:srgbClr val="000000"/>
                </a:solidFill>
                <a:latin typeface="Calibri Light"/>
              </a:rPr>
              <a:t>Lab Class: P2</a:t>
            </a:r>
            <a:br>
              <a:rPr sz="2110" dirty="0"/>
            </a:br>
            <a:endParaRPr lang="en-US" sz="211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2800" b="0" strike="noStrike" spc="-1" dirty="0">
              <a:latin typeface="Arial"/>
            </a:endParaRPr>
          </a:p>
        </p:txBody>
      </p:sp>
      <p:sp>
        <p:nvSpPr>
          <p:cNvPr id="85" name="Straight Connector 10"/>
          <p:cNvSpPr/>
          <p:nvPr/>
        </p:nvSpPr>
        <p:spPr>
          <a:xfrm>
            <a:off x="1194120" y="5783760"/>
            <a:ext cx="9883800" cy="360"/>
          </a:xfrm>
          <a:prstGeom prst="line">
            <a:avLst/>
          </a:prstGeom>
          <a:ln w="19050">
            <a:solidFill>
              <a:srgbClr val="50B4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pt-PT"/>
          </a:p>
        </p:txBody>
      </p:sp>
      <p:sp>
        <p:nvSpPr>
          <p:cNvPr id="86" name="Foliennummernplatzhalter 1"/>
          <p:cNvSpPr/>
          <p:nvPr/>
        </p:nvSpPr>
        <p:spPr>
          <a:xfrm>
            <a:off x="1113840" y="5943240"/>
            <a:ext cx="2353680" cy="270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spcBef>
                <a:spcPts val="615"/>
              </a:spcBef>
              <a:buNone/>
            </a:pPr>
            <a:r>
              <a:rPr lang="en-US" sz="1230" b="0" strike="noStrike" spc="-1">
                <a:solidFill>
                  <a:srgbClr val="000000"/>
                </a:solidFill>
                <a:latin typeface="Calibri Light"/>
              </a:rPr>
              <a:t>HCI 2023-2024</a:t>
            </a:r>
            <a:endParaRPr lang="en-US" sz="1230" b="0" strike="noStrike" spc="-1">
              <a:latin typeface="Arial"/>
            </a:endParaRPr>
          </a:p>
        </p:txBody>
      </p:sp>
      <p:pic>
        <p:nvPicPr>
          <p:cNvPr id="87" name="Picture 13"/>
          <p:cNvPicPr/>
          <p:nvPr/>
        </p:nvPicPr>
        <p:blipFill>
          <a:blip r:embed="rId2"/>
          <a:stretch/>
        </p:blipFill>
        <p:spPr>
          <a:xfrm>
            <a:off x="8285040" y="643320"/>
            <a:ext cx="2792520" cy="552240"/>
          </a:xfrm>
          <a:prstGeom prst="rect">
            <a:avLst/>
          </a:prstGeom>
          <a:ln w="0">
            <a:noFill/>
          </a:ln>
        </p:spPr>
      </p:pic>
      <p:sp>
        <p:nvSpPr>
          <p:cNvPr id="2" name="Marcador de Posição do Número do Diapositivo 1">
            <a:extLst>
              <a:ext uri="{FF2B5EF4-FFF2-40B4-BE49-F238E27FC236}">
                <a16:creationId xmlns:a16="http://schemas.microsoft.com/office/drawing/2014/main" id="{4F1DA162-9278-3FB8-DD3E-2520611B7608}"/>
              </a:ext>
            </a:extLst>
          </p:cNvPr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C1EF132B-9E0C-4FB1-8383-39590BA26703}" type="slidenum">
              <a:rPr lang="pt-PT" smtClean="0"/>
              <a:t>1</a:t>
            </a:fld>
            <a:endParaRPr lang="pt-PT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Foliennummernplatzhalter 1"/>
          <p:cNvSpPr/>
          <p:nvPr/>
        </p:nvSpPr>
        <p:spPr>
          <a:xfrm>
            <a:off x="11018520" y="6350040"/>
            <a:ext cx="732240" cy="307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r">
              <a:lnSpc>
                <a:spcPct val="100000"/>
              </a:lnSpc>
              <a:spcBef>
                <a:spcPts val="700"/>
              </a:spcBef>
              <a:buNone/>
            </a:pPr>
            <a:fld id="{3C2C01C5-F187-4B1C-B086-ECFA9B162A02}" type="slidenum">
              <a:rPr lang="en-US" sz="1400" b="0" strike="noStrike" spc="-1">
                <a:solidFill>
                  <a:srgbClr val="000000"/>
                </a:solidFill>
                <a:latin typeface="Calibri Light"/>
              </a:rPr>
              <a:t>10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140" name="Straight Connector 10"/>
          <p:cNvSpPr/>
          <p:nvPr/>
        </p:nvSpPr>
        <p:spPr>
          <a:xfrm>
            <a:off x="476280" y="6168960"/>
            <a:ext cx="11217600" cy="360"/>
          </a:xfrm>
          <a:prstGeom prst="line">
            <a:avLst/>
          </a:prstGeom>
          <a:ln w="19050">
            <a:solidFill>
              <a:srgbClr val="50B4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pt-PT"/>
          </a:p>
        </p:txBody>
      </p:sp>
      <p:sp>
        <p:nvSpPr>
          <p:cNvPr id="141" name="Foliennummernplatzhalter 1"/>
          <p:cNvSpPr/>
          <p:nvPr/>
        </p:nvSpPr>
        <p:spPr>
          <a:xfrm>
            <a:off x="385200" y="6350040"/>
            <a:ext cx="3306600" cy="307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spcBef>
                <a:spcPts val="700"/>
              </a:spcBef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Calibri"/>
              </a:rPr>
              <a:t>HCI 2023-2024</a:t>
            </a:r>
            <a:endParaRPr lang="en-US" sz="1400" b="0" strike="noStrike" spc="-1">
              <a:latin typeface="Arial"/>
            </a:endParaRPr>
          </a:p>
        </p:txBody>
      </p:sp>
      <p:pic>
        <p:nvPicPr>
          <p:cNvPr id="142" name="Picture 1" descr="A clipboard with check marks and a green tick&#10;&#10;Description automatically generated"/>
          <p:cNvPicPr/>
          <p:nvPr/>
        </p:nvPicPr>
        <p:blipFill>
          <a:blip r:embed="rId2"/>
          <a:stretch/>
        </p:blipFill>
        <p:spPr>
          <a:xfrm>
            <a:off x="9372600" y="1212480"/>
            <a:ext cx="2507400" cy="1739550"/>
          </a:xfrm>
          <a:prstGeom prst="rect">
            <a:avLst/>
          </a:prstGeom>
          <a:ln w="0">
            <a:noFill/>
          </a:ln>
        </p:spPr>
      </p:pic>
      <p:sp>
        <p:nvSpPr>
          <p:cNvPr id="143" name="Rectangle 2"/>
          <p:cNvSpPr/>
          <p:nvPr/>
        </p:nvSpPr>
        <p:spPr>
          <a:xfrm>
            <a:off x="477720" y="334800"/>
            <a:ext cx="11232720" cy="550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b">
            <a:normAutofit fontScale="62500" lnSpcReduction="20000"/>
          </a:bodyPr>
          <a:lstStyle/>
          <a:p>
            <a:pPr>
              <a:lnSpc>
                <a:spcPct val="90000"/>
              </a:lnSpc>
              <a:buNone/>
            </a:pPr>
            <a:r>
              <a:rPr lang="en-US" sz="6000" b="1" strike="noStrike" spc="-1">
                <a:solidFill>
                  <a:srgbClr val="000000"/>
                </a:solidFill>
                <a:latin typeface="Calibri Light"/>
              </a:rPr>
              <a:t>Requirements</a:t>
            </a:r>
            <a:endParaRPr lang="en-US" sz="6000" b="0" strike="noStrike" spc="-1">
              <a:latin typeface="Arial"/>
            </a:endParaRPr>
          </a:p>
        </p:txBody>
      </p:sp>
      <p:sp>
        <p:nvSpPr>
          <p:cNvPr id="144" name="Rectangle 2"/>
          <p:cNvSpPr/>
          <p:nvPr/>
        </p:nvSpPr>
        <p:spPr>
          <a:xfrm>
            <a:off x="582840" y="892800"/>
            <a:ext cx="11127600" cy="853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numCol="1" spcCol="0" anchor="t">
            <a:sp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800" b="1" strike="noStrike" spc="-1" dirty="0">
                <a:solidFill>
                  <a:srgbClr val="50B400"/>
                </a:solidFill>
                <a:latin typeface="Calibri Light"/>
              </a:rPr>
              <a:t>StudySync</a:t>
            </a:r>
            <a:endParaRPr lang="en-US" sz="2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endParaRPr lang="en-US" sz="2800" b="0" strike="noStrike" spc="-1" dirty="0">
              <a:latin typeface="Arial"/>
            </a:endParaRPr>
          </a:p>
        </p:txBody>
      </p:sp>
      <p:graphicFrame>
        <p:nvGraphicFramePr>
          <p:cNvPr id="4" name="Diagram4"/>
          <p:cNvGraphicFramePr/>
          <p:nvPr>
            <p:extLst>
              <p:ext uri="{D42A27DB-BD31-4B8C-83A1-F6EECF244321}">
                <p14:modId xmlns:p14="http://schemas.microsoft.com/office/powerpoint/2010/main" val="2032862195"/>
              </p:ext>
            </p:extLst>
          </p:nvPr>
        </p:nvGraphicFramePr>
        <p:xfrm>
          <a:off x="476640" y="2065680"/>
          <a:ext cx="8521200" cy="32313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45" name="TextBox 2"/>
          <p:cNvSpPr/>
          <p:nvPr/>
        </p:nvSpPr>
        <p:spPr>
          <a:xfrm>
            <a:off x="476280" y="1450800"/>
            <a:ext cx="3250440" cy="644877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 dirty="0">
                <a:solidFill>
                  <a:srgbClr val="000000"/>
                </a:solidFill>
                <a:latin typeface="Calibri"/>
              </a:rPr>
              <a:t>Non-functional requirements 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800" b="0" strike="noStrike" spc="-1" dirty="0">
              <a:latin typeface="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DB61F88-0E9B-71B5-9349-6DDFE90008F1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9372600" y="1212480"/>
            <a:ext cx="2507400" cy="1764950"/>
          </a:xfrm>
          <a:prstGeom prst="rect">
            <a:avLst/>
          </a:prstGeom>
          <a:ln w="0">
            <a:noFill/>
          </a:ln>
        </p:spPr>
      </p:pic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3F86C75D-DB79-A340-2D08-E987250F4BF3}"/>
              </a:ext>
            </a:extLst>
          </p:cNvPr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C1EF132B-9E0C-4FB1-8383-39590BA26703}" type="slidenum">
              <a:rPr lang="pt-PT" smtClean="0"/>
              <a:t>10</a:t>
            </a:fld>
            <a:endParaRPr lang="pt-PT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03" name="Rectangle 2068">
            <a:extLst>
              <a:ext uri="{FF2B5EF4-FFF2-40B4-BE49-F238E27FC236}">
                <a16:creationId xmlns:a16="http://schemas.microsoft.com/office/drawing/2014/main" id="{398F3DEE-0E56-499F-AFAE-C2DA7C2C8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04" name="Rectangle 2070">
            <a:extLst>
              <a:ext uri="{FF2B5EF4-FFF2-40B4-BE49-F238E27FC236}">
                <a16:creationId xmlns:a16="http://schemas.microsoft.com/office/drawing/2014/main" id="{33B9C452-2C6E-4D52-8FC7-669291EE91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05" name="Rectangle 2072">
            <a:extLst>
              <a:ext uri="{FF2B5EF4-FFF2-40B4-BE49-F238E27FC236}">
                <a16:creationId xmlns:a16="http://schemas.microsoft.com/office/drawing/2014/main" id="{34E1CC44-1B7F-472B-B668-B4F2F4723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06" name="Rectangle 2074">
            <a:extLst>
              <a:ext uri="{FF2B5EF4-FFF2-40B4-BE49-F238E27FC236}">
                <a16:creationId xmlns:a16="http://schemas.microsoft.com/office/drawing/2014/main" id="{B5BAD077-4A41-458D-9909-1A108699EA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6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07" name="Rectangle 2076">
            <a:extLst>
              <a:ext uri="{FF2B5EF4-FFF2-40B4-BE49-F238E27FC236}">
                <a16:creationId xmlns:a16="http://schemas.microsoft.com/office/drawing/2014/main" id="{F1FC21CE-01FD-49CC-BAFC-06F38B34B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0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539909-0F22-ACDD-46E7-3C9C529C2B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21728"/>
            <a:ext cx="6999883" cy="96795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Low Fidelity Prototype</a:t>
            </a:r>
            <a:endParaRPr lang="en-US" sz="4000" dirty="0">
              <a:solidFill>
                <a:srgbClr val="FFFFFF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22959B3-BB04-FA1A-3073-9FC6D167C6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917" y="2192439"/>
            <a:ext cx="2166464" cy="3903541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4DBEF818-199C-30C8-5ADC-3BF1D7CB4A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57"/>
          <a:stretch/>
        </p:blipFill>
        <p:spPr bwMode="auto">
          <a:xfrm>
            <a:off x="2542298" y="2550797"/>
            <a:ext cx="2777822" cy="3186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2464D0F4-38A0-C2D7-E90C-55D571DB90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65800" y="2478278"/>
            <a:ext cx="3190260" cy="33318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83E8636-E782-32F1-D90D-BFFFFE780B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96328" y="2610121"/>
            <a:ext cx="2932063" cy="3213220"/>
          </a:xfrm>
          <a:prstGeom prst="rect">
            <a:avLst/>
          </a:prstGeom>
        </p:spPr>
      </p:pic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32933996-E42B-C899-2D64-73A073C3BA01}"/>
              </a:ext>
            </a:extLst>
          </p:cNvPr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C1EF132B-9E0C-4FB1-8383-39590BA26703}" type="slidenum">
              <a:rPr lang="pt-PT" smtClean="0"/>
              <a:t>11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4696951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01D69F-FE38-0310-C6DF-D34A0398CD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User Evaluation – Low Fidelity Prototype</a:t>
            </a:r>
          </a:p>
        </p:txBody>
      </p:sp>
      <p:sp>
        <p:nvSpPr>
          <p:cNvPr id="27" name="Arc 26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FBCAF9-06FA-A217-D5F0-9D1C6104B29F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4447308" y="591344"/>
            <a:ext cx="6906491" cy="558561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  <a:ea typeface="+mn-ea"/>
                <a:cs typeface="+mn-cs"/>
              </a:rPr>
              <a:t>Goal </a:t>
            </a:r>
          </a:p>
          <a:p>
            <a:pPr marL="342900" lvl="1" indent="-228600" algn="l" rtl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Evaluate the system navigability</a:t>
            </a:r>
          </a:p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latin typeface="+mn-lt"/>
              <a:ea typeface="+mn-ea"/>
              <a:cs typeface="+mn-cs"/>
            </a:endParaRPr>
          </a:p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  <a:ea typeface="+mn-ea"/>
                <a:cs typeface="+mn-cs"/>
              </a:rPr>
              <a:t>Tasks </a:t>
            </a:r>
          </a:p>
          <a:p>
            <a:pPr lvl="1" indent="-228600" algn="l" rtl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Add a task tagged as social for next Friday to remember to bring a present to a birthday party and mark the difficulty as easy.</a:t>
            </a:r>
          </a:p>
          <a:p>
            <a:pPr lvl="1" indent="-228600" algn="l" rtl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Check the calendar to know how busy you are for next week</a:t>
            </a:r>
          </a:p>
          <a:p>
            <a:pPr lvl="1" indent="-228600" algn="l" rtl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Enter the store and purchase a custom frame and afterwards equip said frame</a:t>
            </a:r>
          </a:p>
          <a:p>
            <a:pPr lvl="1" indent="-228600" algn="l" rtl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Check the leaderboard to see if you’re going to be promoted to the next rank</a:t>
            </a:r>
          </a:p>
          <a:p>
            <a:pPr lvl="1" indent="-228600" algn="l" rtl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Logout from the app</a:t>
            </a: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DA4F14DA-503E-7ABA-26A8-3AE905A2A92B}"/>
              </a:ext>
            </a:extLst>
          </p:cNvPr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C1EF132B-9E0C-4FB1-8383-39590BA26703}" type="slidenum">
              <a:rPr lang="pt-PT" smtClean="0"/>
              <a:t>12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3406199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FBBE22-FF07-5948-4EEE-5B475281D4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4000" dirty="0"/>
              <a:t>Low Fidelity Prototype Feedback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B5A1AF8-F546-6A2C-710B-EDFBB979CD0D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761802" y="2743200"/>
            <a:ext cx="4646905" cy="361314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  <a:ea typeface="+mn-ea"/>
                <a:cs typeface="+mn-cs"/>
              </a:rPr>
              <a:t>Lack of clear home and profile button</a:t>
            </a:r>
          </a:p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  <a:ea typeface="+mn-ea"/>
                <a:cs typeface="+mn-cs"/>
              </a:rPr>
              <a:t>Should only show today’s tasks on home screen</a:t>
            </a:r>
          </a:p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  <a:ea typeface="+mn-ea"/>
                <a:cs typeface="+mn-cs"/>
              </a:rPr>
              <a:t>Make clear distinction between tabs (tasks and calendar)</a:t>
            </a:r>
          </a:p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  <a:ea typeface="+mn-ea"/>
                <a:cs typeface="+mn-cs"/>
              </a:rPr>
              <a:t>Add option for task repetition</a:t>
            </a:r>
          </a:p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  <a:ea typeface="+mn-ea"/>
                <a:cs typeface="+mn-cs"/>
              </a:rPr>
              <a:t>Confusing leaderboard (rewards mistaken for score)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8152DF-1ADF-A952-ABB1-01030BDC93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655" r="24289"/>
          <a:stretch/>
        </p:blipFill>
        <p:spPr>
          <a:xfrm>
            <a:off x="6096000" y="1"/>
            <a:ext cx="6102825" cy="6858000"/>
          </a:xfrm>
          <a:prstGeom prst="rect">
            <a:avLst/>
          </a:prstGeom>
        </p:spPr>
      </p:pic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A34D61E0-4595-1990-F201-CDC3AB1E253C}"/>
              </a:ext>
            </a:extLst>
          </p:cNvPr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C1EF132B-9E0C-4FB1-8383-39590BA26703}" type="slidenum">
              <a:rPr lang="pt-PT" smtClean="0"/>
              <a:t>13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7627757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43C48B49-6135-48B6-AC0F-97E5D8D1F0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2BDBF8-3AC1-1BC6-658B-32186A6306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9766" y="1146412"/>
            <a:ext cx="9014348" cy="240200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User evaluation – high fidelity prototype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715DAF0-AE1B-46C9-8A6B-DB2AA05AB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8" y="4374554"/>
            <a:ext cx="12192007" cy="2483444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rgbClr val="000000"/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C631C0B-6DA6-4E57-8231-CE32B3434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40655" y="4374554"/>
            <a:ext cx="4051344" cy="2483446"/>
          </a:xfrm>
          <a:prstGeom prst="rect">
            <a:avLst/>
          </a:prstGeom>
          <a:gradFill>
            <a:gsLst>
              <a:gs pos="4000">
                <a:schemeClr val="accent1">
                  <a:alpha val="21000"/>
                </a:schemeClr>
              </a:gs>
              <a:gs pos="83000">
                <a:schemeClr val="accent1">
                  <a:lumMod val="50000"/>
                  <a:alpha val="61000"/>
                </a:scheme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256AC18-FB41-4977-8B0C-F5082335AB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4379429"/>
            <a:ext cx="12191984" cy="1953928"/>
          </a:xfrm>
          <a:prstGeom prst="rect">
            <a:avLst/>
          </a:prstGeom>
          <a:gradFill>
            <a:gsLst>
              <a:gs pos="32000">
                <a:schemeClr val="accent1">
                  <a:lumMod val="50000"/>
                  <a:alpha val="0"/>
                </a:schemeClr>
              </a:gs>
              <a:gs pos="100000">
                <a:schemeClr val="accent1">
                  <a:alpha val="55000"/>
                </a:scheme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FF4A713-7B75-4B21-90D7-5AB19547C7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8" y="4380927"/>
            <a:ext cx="12192000" cy="2019443"/>
          </a:xfrm>
          <a:prstGeom prst="rect">
            <a:avLst/>
          </a:prstGeom>
          <a:gradFill>
            <a:gsLst>
              <a:gs pos="3200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45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6C74FC-733D-34B1-1246-8918619BDEBD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1329765" y="4892722"/>
            <a:ext cx="6387155" cy="107817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ts val="1000"/>
              </a:spcBef>
            </a:pPr>
            <a:r>
              <a:rPr lang="en-US" sz="20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Tested the same tasks </a:t>
            </a:r>
          </a:p>
          <a:p>
            <a:pPr>
              <a:spcBef>
                <a:spcPts val="1000"/>
              </a:spcBef>
            </a:pPr>
            <a:r>
              <a:rPr lang="en-US" sz="20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Same number of participants as the low fidelity prototype</a:t>
            </a:r>
            <a:endParaRPr lang="en-US" sz="2000" kern="1200" dirty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AD3E166C-91F9-8B2E-28CD-D74762C2AD65}"/>
              </a:ext>
            </a:extLst>
          </p:cNvPr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C1EF132B-9E0C-4FB1-8383-39590BA26703}" type="slidenum">
              <a:rPr lang="pt-PT" smtClean="0"/>
              <a:t>14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2381141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5" name="Rectangle 1034">
            <a:extLst>
              <a:ext uri="{FF2B5EF4-FFF2-40B4-BE49-F238E27FC236}">
                <a16:creationId xmlns:a16="http://schemas.microsoft.com/office/drawing/2014/main" id="{9CB95732-565A-4D2C-A3AB-CC460C0D38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7" name="Rectangle 1036">
            <a:extLst>
              <a:ext uri="{FF2B5EF4-FFF2-40B4-BE49-F238E27FC236}">
                <a16:creationId xmlns:a16="http://schemas.microsoft.com/office/drawing/2014/main" id="{77F1AF47-AE98-4034-BD91-1976FA4D9C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2" name="Rectangle 1031">
            <a:extLst>
              <a:ext uri="{FF2B5EF4-FFF2-40B4-BE49-F238E27FC236}">
                <a16:creationId xmlns:a16="http://schemas.microsoft.com/office/drawing/2014/main" id="{8EC0EE2B-2029-48DD-893D-F528E651B0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57200" y="8482"/>
            <a:ext cx="3568276" cy="6858000"/>
          </a:xfrm>
          <a:prstGeom prst="rect">
            <a:avLst/>
          </a:prstGeom>
          <a:gradFill>
            <a:gsLst>
              <a:gs pos="0">
                <a:schemeClr val="accent1">
                  <a:alpha val="32000"/>
                </a:schemeClr>
              </a:gs>
              <a:gs pos="70000">
                <a:srgbClr val="000000">
                  <a:alpha val="0"/>
                </a:srgb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1" name="Freeform: Shape 1040">
            <a:extLst>
              <a:ext uri="{FF2B5EF4-FFF2-40B4-BE49-F238E27FC236}">
                <a16:creationId xmlns:a16="http://schemas.microsoft.com/office/drawing/2014/main" id="{45AE1D08-1ED1-4F59-B42F-4D8EA33DC8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43" name="Rectangle 1042">
            <a:extLst>
              <a:ext uri="{FF2B5EF4-FFF2-40B4-BE49-F238E27FC236}">
                <a16:creationId xmlns:a16="http://schemas.microsoft.com/office/drawing/2014/main" id="{9A79B912-88EA-4640-BDEB-51B3B11A0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08EC24-8E0B-6848-BB05-CCB112E053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2180" y="2862471"/>
            <a:ext cx="3041803" cy="290780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Functional prototype – platforms used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D1E595-96CC-5279-F957-89D9D526C229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662180" y="177283"/>
            <a:ext cx="3041803" cy="1956318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spcBef>
                <a:spcPts val="1000"/>
              </a:spcBef>
            </a:pPr>
            <a:r>
              <a:rPr lang="en-US" sz="200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Vscode</a:t>
            </a:r>
            <a:endParaRPr lang="en-US" sz="2000" dirty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  <a:p>
            <a:pPr>
              <a:spcBef>
                <a:spcPts val="1000"/>
              </a:spcBef>
            </a:pPr>
            <a:r>
              <a:rPr lang="en-US" sz="2000" dirty="0">
                <a:solidFill>
                  <a:srgbClr val="FFFFFF"/>
                </a:solidFill>
              </a:rPr>
              <a:t>React (</a:t>
            </a:r>
            <a:r>
              <a:rPr lang="en-US" sz="2000" dirty="0" err="1">
                <a:solidFill>
                  <a:srgbClr val="FFFFFF"/>
                </a:solidFill>
              </a:rPr>
              <a:t>javascript</a:t>
            </a:r>
            <a:r>
              <a:rPr lang="en-US" sz="2000" dirty="0">
                <a:solidFill>
                  <a:srgbClr val="FFFFFF"/>
                </a:solidFill>
              </a:rPr>
              <a:t> library)</a:t>
            </a:r>
          </a:p>
          <a:p>
            <a:pPr>
              <a:spcBef>
                <a:spcPts val="1000"/>
              </a:spcBef>
            </a:pPr>
            <a:r>
              <a:rPr lang="en-US" sz="2000" dirty="0" err="1">
                <a:solidFill>
                  <a:srgbClr val="FFFFFF"/>
                </a:solidFill>
              </a:rPr>
              <a:t>Vite</a:t>
            </a:r>
            <a:endParaRPr lang="en-US" sz="2000" dirty="0">
              <a:solidFill>
                <a:srgbClr val="FFFFFF"/>
              </a:solidFill>
            </a:endParaRPr>
          </a:p>
          <a:p>
            <a:pPr>
              <a:spcBef>
                <a:spcPts val="1000"/>
              </a:spcBef>
            </a:pPr>
            <a:r>
              <a:rPr lang="en-US" sz="200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Npm</a:t>
            </a:r>
            <a:endParaRPr lang="en-US" sz="2000" dirty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1026" name="Picture 2" descr="Visual Studio Code - YouTube">
            <a:extLst>
              <a:ext uri="{FF2B5EF4-FFF2-40B4-BE49-F238E27FC236}">
                <a16:creationId xmlns:a16="http://schemas.microsoft.com/office/drawing/2014/main" id="{8DADCEBE-7477-441F-F479-6433AE76CB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06410" y="478712"/>
            <a:ext cx="2708538" cy="2708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eact (JavaScript) – Wikipédia, a enciclopédia livre">
            <a:extLst>
              <a:ext uri="{FF2B5EF4-FFF2-40B4-BE49-F238E27FC236}">
                <a16:creationId xmlns:a16="http://schemas.microsoft.com/office/drawing/2014/main" id="{61B1CA15-8443-8121-1D2F-9EF2BD2DE9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293930" y="478712"/>
            <a:ext cx="3097842" cy="2695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npm - Wikipedia">
            <a:extLst>
              <a:ext uri="{FF2B5EF4-FFF2-40B4-BE49-F238E27FC236}">
                <a16:creationId xmlns:a16="http://schemas.microsoft.com/office/drawing/2014/main" id="{6A74CD77-CCF2-18EE-15DD-327E61D943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590891" y="4592550"/>
            <a:ext cx="4122572" cy="1604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m 4" descr="Uma imagem com Gráficos, Saturação de cores, símbolo, design gráfico&#10;&#10;Descrição gerada automaticamente">
            <a:extLst>
              <a:ext uri="{FF2B5EF4-FFF2-40B4-BE49-F238E27FC236}">
                <a16:creationId xmlns:a16="http://schemas.microsoft.com/office/drawing/2014/main" id="{4153C339-183E-15DD-797F-B4A2B18004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7381" y="3245645"/>
            <a:ext cx="3192593" cy="3192593"/>
          </a:xfrm>
          <a:prstGeom prst="rect">
            <a:avLst/>
          </a:prstGeom>
        </p:spPr>
      </p:pic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CD23EB88-9392-20A7-98C4-9D8144EC7DA6}"/>
              </a:ext>
            </a:extLst>
          </p:cNvPr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C1EF132B-9E0C-4FB1-8383-39590BA26703}" type="slidenum">
              <a:rPr lang="pt-PT" smtClean="0"/>
              <a:t>15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8414843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60" name="Rectangle 205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2" name="Rectangle 2061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9" name="Rectangle 2058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1" name="Rectangle 2060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BFD70E-7F70-DDEB-B1F1-D1AA29A7FE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Functional Prototype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FC6C05EC-4DB2-928A-96E8-15C87AB8AF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0389" y="1921356"/>
            <a:ext cx="2311217" cy="4588446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773C787-A41B-2A79-C468-424D341F04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2101" y="1921355"/>
            <a:ext cx="2345099" cy="4588447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54639F38-55F2-B94E-A1C2-8E982B4FDE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713" y="1919555"/>
            <a:ext cx="2345099" cy="4586647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E07CD80C-9486-1CD7-0447-8DE513FA0D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64267" y="3828639"/>
            <a:ext cx="1832553" cy="1914320"/>
          </a:xfrm>
          <a:prstGeom prst="rect">
            <a:avLst/>
          </a:prstGeom>
          <a:ln w="19050">
            <a:solidFill>
              <a:schemeClr val="tx2">
                <a:lumMod val="75000"/>
              </a:schemeClr>
            </a:solidFill>
          </a:ln>
        </p:spPr>
      </p:pic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92095BE7-5201-9B83-3692-370C1B2D075A}"/>
              </a:ext>
            </a:extLst>
          </p:cNvPr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C1EF132B-9E0C-4FB1-8383-39590BA26703}" type="slidenum">
              <a:rPr lang="pt-PT" smtClean="0"/>
              <a:t>16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9134403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FBBE22-FF07-5948-4EEE-5B475281D4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4000" dirty="0"/>
              <a:t>Functional Prototype Feedback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B5A1AF8-F546-6A2C-710B-EDFBB979CD0D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761802" y="2743200"/>
            <a:ext cx="4646905" cy="361314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  <a:ea typeface="+mn-ea"/>
                <a:cs typeface="+mn-cs"/>
              </a:rPr>
              <a:t>Hard to read due to colors</a:t>
            </a:r>
          </a:p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  <a:ea typeface="+mn-ea"/>
                <a:cs typeface="+mn-cs"/>
              </a:rPr>
              <a:t>Difficulty finding settings</a:t>
            </a:r>
          </a:p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  <a:ea typeface="+mn-ea"/>
                <a:cs typeface="+mn-cs"/>
              </a:rPr>
              <a:t>Sort/divide the cosmetics by type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8152DF-1ADF-A952-ABB1-01030BDC93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655" r="24289"/>
          <a:stretch/>
        </p:blipFill>
        <p:spPr>
          <a:xfrm>
            <a:off x="6096000" y="1"/>
            <a:ext cx="6102825" cy="6858000"/>
          </a:xfrm>
          <a:prstGeom prst="rect">
            <a:avLst/>
          </a:prstGeom>
        </p:spPr>
      </p:pic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3E52EC0F-728C-D222-448B-4C0CEF40EDE4}"/>
              </a:ext>
            </a:extLst>
          </p:cNvPr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C1EF132B-9E0C-4FB1-8383-39590BA26703}" type="slidenum">
              <a:rPr lang="pt-PT" smtClean="0"/>
              <a:t>17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5062286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F0DCC097-1DB8-4B6D-85D0-6FBA0E1CA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E0B58608-23C8-4441-994D-C6823EEE1D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2083506"/>
          </a:xfrm>
          <a:custGeom>
            <a:avLst/>
            <a:gdLst>
              <a:gd name="connsiteX0" fmla="*/ 0 w 12191999"/>
              <a:gd name="connsiteY0" fmla="*/ 0 h 2083506"/>
              <a:gd name="connsiteX1" fmla="*/ 9429748 w 12191999"/>
              <a:gd name="connsiteY1" fmla="*/ 0 h 2083506"/>
              <a:gd name="connsiteX2" fmla="*/ 9429748 w 12191999"/>
              <a:gd name="connsiteY2" fmla="*/ 1 h 2083506"/>
              <a:gd name="connsiteX3" fmla="*/ 12191999 w 12191999"/>
              <a:gd name="connsiteY3" fmla="*/ 1 h 2083506"/>
              <a:gd name="connsiteX4" fmla="*/ 12191999 w 12191999"/>
              <a:gd name="connsiteY4" fmla="*/ 1164372 h 2083506"/>
              <a:gd name="connsiteX5" fmla="*/ 12147852 w 12191999"/>
              <a:gd name="connsiteY5" fmla="*/ 1163783 h 2083506"/>
              <a:gd name="connsiteX6" fmla="*/ 11993604 w 12191999"/>
              <a:gd name="connsiteY6" fmla="*/ 1153496 h 2083506"/>
              <a:gd name="connsiteX7" fmla="*/ 11865319 w 12191999"/>
              <a:gd name="connsiteY7" fmla="*/ 1176624 h 2083506"/>
              <a:gd name="connsiteX8" fmla="*/ 11718353 w 12191999"/>
              <a:gd name="connsiteY8" fmla="*/ 1209136 h 2083506"/>
              <a:gd name="connsiteX9" fmla="*/ 11609067 w 12191999"/>
              <a:gd name="connsiteY9" fmla="*/ 1218512 h 2083506"/>
              <a:gd name="connsiteX10" fmla="*/ 11545958 w 12191999"/>
              <a:gd name="connsiteY10" fmla="*/ 1240430 h 2083506"/>
              <a:gd name="connsiteX11" fmla="*/ 11445770 w 12191999"/>
              <a:gd name="connsiteY11" fmla="*/ 1225780 h 2083506"/>
              <a:gd name="connsiteX12" fmla="*/ 11398842 w 12191999"/>
              <a:gd name="connsiteY12" fmla="*/ 1227250 h 2083506"/>
              <a:gd name="connsiteX13" fmla="*/ 11240093 w 12191999"/>
              <a:gd name="connsiteY13" fmla="*/ 1266797 h 2083506"/>
              <a:gd name="connsiteX14" fmla="*/ 11141364 w 12191999"/>
              <a:gd name="connsiteY14" fmla="*/ 1288059 h 2083506"/>
              <a:gd name="connsiteX15" fmla="*/ 11015396 w 12191999"/>
              <a:gd name="connsiteY15" fmla="*/ 1353104 h 2083506"/>
              <a:gd name="connsiteX16" fmla="*/ 10973905 w 12191999"/>
              <a:gd name="connsiteY16" fmla="*/ 1365109 h 2083506"/>
              <a:gd name="connsiteX17" fmla="*/ 10904858 w 12191999"/>
              <a:gd name="connsiteY17" fmla="*/ 1371966 h 2083506"/>
              <a:gd name="connsiteX18" fmla="*/ 10827883 w 12191999"/>
              <a:gd name="connsiteY18" fmla="*/ 1410270 h 2083506"/>
              <a:gd name="connsiteX19" fmla="*/ 10690996 w 12191999"/>
              <a:gd name="connsiteY19" fmla="*/ 1426394 h 2083506"/>
              <a:gd name="connsiteX20" fmla="*/ 10624461 w 12191999"/>
              <a:gd name="connsiteY20" fmla="*/ 1444283 h 2083506"/>
              <a:gd name="connsiteX21" fmla="*/ 10517208 w 12191999"/>
              <a:gd name="connsiteY21" fmla="*/ 1478947 h 2083506"/>
              <a:gd name="connsiteX22" fmla="*/ 10497937 w 12191999"/>
              <a:gd name="connsiteY22" fmla="*/ 1469831 h 2083506"/>
              <a:gd name="connsiteX23" fmla="*/ 10471201 w 12191999"/>
              <a:gd name="connsiteY23" fmla="*/ 1486037 h 2083506"/>
              <a:gd name="connsiteX24" fmla="*/ 10448263 w 12191999"/>
              <a:gd name="connsiteY24" fmla="*/ 1478223 h 2083506"/>
              <a:gd name="connsiteX25" fmla="*/ 10388089 w 12191999"/>
              <a:gd name="connsiteY25" fmla="*/ 1507175 h 2083506"/>
              <a:gd name="connsiteX26" fmla="*/ 10333720 w 12191999"/>
              <a:gd name="connsiteY26" fmla="*/ 1515848 h 2083506"/>
              <a:gd name="connsiteX27" fmla="*/ 10104338 w 12191999"/>
              <a:gd name="connsiteY27" fmla="*/ 1569424 h 2083506"/>
              <a:gd name="connsiteX28" fmla="*/ 9910445 w 12191999"/>
              <a:gd name="connsiteY28" fmla="*/ 1632275 h 2083506"/>
              <a:gd name="connsiteX29" fmla="*/ 9770872 w 12191999"/>
              <a:gd name="connsiteY29" fmla="*/ 1688088 h 2083506"/>
              <a:gd name="connsiteX30" fmla="*/ 9733849 w 12191999"/>
              <a:gd name="connsiteY30" fmla="*/ 1700034 h 2083506"/>
              <a:gd name="connsiteX31" fmla="*/ 9703714 w 12191999"/>
              <a:gd name="connsiteY31" fmla="*/ 1730093 h 2083506"/>
              <a:gd name="connsiteX32" fmla="*/ 9698351 w 12191999"/>
              <a:gd name="connsiteY32" fmla="*/ 1730377 h 2083506"/>
              <a:gd name="connsiteX33" fmla="*/ 9632895 w 12191999"/>
              <a:gd name="connsiteY33" fmla="*/ 1736363 h 2083506"/>
              <a:gd name="connsiteX34" fmla="*/ 9569107 w 12191999"/>
              <a:gd name="connsiteY34" fmla="*/ 1741010 h 2083506"/>
              <a:gd name="connsiteX35" fmla="*/ 9536451 w 12191999"/>
              <a:gd name="connsiteY35" fmla="*/ 1755120 h 2083506"/>
              <a:gd name="connsiteX36" fmla="*/ 9529385 w 12191999"/>
              <a:gd name="connsiteY36" fmla="*/ 1757515 h 2083506"/>
              <a:gd name="connsiteX37" fmla="*/ 9498527 w 12191999"/>
              <a:gd name="connsiteY37" fmla="*/ 1753117 h 2083506"/>
              <a:gd name="connsiteX38" fmla="*/ 9436642 w 12191999"/>
              <a:gd name="connsiteY38" fmla="*/ 1755478 h 2083506"/>
              <a:gd name="connsiteX39" fmla="*/ 9429748 w 12191999"/>
              <a:gd name="connsiteY39" fmla="*/ 1756317 h 2083506"/>
              <a:gd name="connsiteX40" fmla="*/ 9429748 w 12191999"/>
              <a:gd name="connsiteY40" fmla="*/ 1768745 h 2083506"/>
              <a:gd name="connsiteX41" fmla="*/ 9425802 w 12191999"/>
              <a:gd name="connsiteY41" fmla="*/ 1769273 h 2083506"/>
              <a:gd name="connsiteX42" fmla="*/ 9349763 w 12191999"/>
              <a:gd name="connsiteY42" fmla="*/ 1776107 h 2083506"/>
              <a:gd name="connsiteX43" fmla="*/ 9256503 w 12191999"/>
              <a:gd name="connsiteY43" fmla="*/ 1800699 h 2083506"/>
              <a:gd name="connsiteX44" fmla="*/ 9222873 w 12191999"/>
              <a:gd name="connsiteY44" fmla="*/ 1803003 h 2083506"/>
              <a:gd name="connsiteX45" fmla="*/ 9224095 w 12191999"/>
              <a:gd name="connsiteY45" fmla="*/ 1807355 h 2083506"/>
              <a:gd name="connsiteX46" fmla="*/ 9211603 w 12191999"/>
              <a:gd name="connsiteY46" fmla="*/ 1807675 h 2083506"/>
              <a:gd name="connsiteX47" fmla="*/ 9183719 w 12191999"/>
              <a:gd name="connsiteY47" fmla="*/ 1807781 h 2083506"/>
              <a:gd name="connsiteX48" fmla="*/ 9100221 w 12191999"/>
              <a:gd name="connsiteY48" fmla="*/ 1808989 h 2083506"/>
              <a:gd name="connsiteX49" fmla="*/ 9077439 w 12191999"/>
              <a:gd name="connsiteY49" fmla="*/ 1817333 h 2083506"/>
              <a:gd name="connsiteX50" fmla="*/ 9055889 w 12191999"/>
              <a:gd name="connsiteY50" fmla="*/ 1817464 h 2083506"/>
              <a:gd name="connsiteX51" fmla="*/ 8930912 w 12191999"/>
              <a:gd name="connsiteY51" fmla="*/ 1828648 h 2083506"/>
              <a:gd name="connsiteX52" fmla="*/ 8913729 w 12191999"/>
              <a:gd name="connsiteY52" fmla="*/ 1829483 h 2083506"/>
              <a:gd name="connsiteX53" fmla="*/ 8904423 w 12191999"/>
              <a:gd name="connsiteY53" fmla="*/ 1833234 h 2083506"/>
              <a:gd name="connsiteX54" fmla="*/ 8871099 w 12191999"/>
              <a:gd name="connsiteY54" fmla="*/ 1833979 h 2083506"/>
              <a:gd name="connsiteX55" fmla="*/ 8869557 w 12191999"/>
              <a:gd name="connsiteY55" fmla="*/ 1836113 h 2083506"/>
              <a:gd name="connsiteX56" fmla="*/ 8760021 w 12191999"/>
              <a:gd name="connsiteY56" fmla="*/ 1854442 h 2083506"/>
              <a:gd name="connsiteX57" fmla="*/ 8741254 w 12191999"/>
              <a:gd name="connsiteY57" fmla="*/ 1857469 h 2083506"/>
              <a:gd name="connsiteX58" fmla="*/ 8725039 w 12191999"/>
              <a:gd name="connsiteY58" fmla="*/ 1856552 h 2083506"/>
              <a:gd name="connsiteX59" fmla="*/ 8635265 w 12191999"/>
              <a:gd name="connsiteY59" fmla="*/ 1859168 h 2083506"/>
              <a:gd name="connsiteX60" fmla="*/ 8613911 w 12191999"/>
              <a:gd name="connsiteY60" fmla="*/ 1857561 h 2083506"/>
              <a:gd name="connsiteX61" fmla="*/ 8604931 w 12191999"/>
              <a:gd name="connsiteY61" fmla="*/ 1854170 h 2083506"/>
              <a:gd name="connsiteX62" fmla="*/ 8570171 w 12191999"/>
              <a:gd name="connsiteY62" fmla="*/ 1860579 h 2083506"/>
              <a:gd name="connsiteX63" fmla="*/ 8516537 w 12191999"/>
              <a:gd name="connsiteY63" fmla="*/ 1864971 h 2083506"/>
              <a:gd name="connsiteX64" fmla="*/ 8491046 w 12191999"/>
              <a:gd name="connsiteY64" fmla="*/ 1868141 h 2083506"/>
              <a:gd name="connsiteX65" fmla="*/ 8470478 w 12191999"/>
              <a:gd name="connsiteY65" fmla="*/ 1866216 h 2083506"/>
              <a:gd name="connsiteX66" fmla="*/ 8353433 w 12191999"/>
              <a:gd name="connsiteY66" fmla="*/ 1865729 h 2083506"/>
              <a:gd name="connsiteX67" fmla="*/ 8347675 w 12191999"/>
              <a:gd name="connsiteY67" fmla="*/ 1865075 h 2083506"/>
              <a:gd name="connsiteX68" fmla="*/ 8343939 w 12191999"/>
              <a:gd name="connsiteY68" fmla="*/ 1865677 h 2083506"/>
              <a:gd name="connsiteX69" fmla="*/ 8221566 w 12191999"/>
              <a:gd name="connsiteY69" fmla="*/ 1881148 h 2083506"/>
              <a:gd name="connsiteX70" fmla="*/ 8066095 w 12191999"/>
              <a:gd name="connsiteY70" fmla="*/ 1919902 h 2083506"/>
              <a:gd name="connsiteX71" fmla="*/ 8044849 w 12191999"/>
              <a:gd name="connsiteY71" fmla="*/ 1916308 h 2083506"/>
              <a:gd name="connsiteX72" fmla="*/ 8041142 w 12191999"/>
              <a:gd name="connsiteY72" fmla="*/ 1915506 h 2083506"/>
              <a:gd name="connsiteX73" fmla="*/ 8022159 w 12191999"/>
              <a:gd name="connsiteY73" fmla="*/ 1911521 h 2083506"/>
              <a:gd name="connsiteX74" fmla="*/ 7944932 w 12191999"/>
              <a:gd name="connsiteY74" fmla="*/ 1917265 h 2083506"/>
              <a:gd name="connsiteX75" fmla="*/ 7879011 w 12191999"/>
              <a:gd name="connsiteY75" fmla="*/ 1928570 h 2083506"/>
              <a:gd name="connsiteX76" fmla="*/ 7865529 w 12191999"/>
              <a:gd name="connsiteY76" fmla="*/ 1934399 h 2083506"/>
              <a:gd name="connsiteX77" fmla="*/ 7774801 w 12191999"/>
              <a:gd name="connsiteY77" fmla="*/ 1947969 h 2083506"/>
              <a:gd name="connsiteX78" fmla="*/ 7748398 w 12191999"/>
              <a:gd name="connsiteY78" fmla="*/ 1955982 h 2083506"/>
              <a:gd name="connsiteX79" fmla="*/ 7740684 w 12191999"/>
              <a:gd name="connsiteY79" fmla="*/ 1955717 h 2083506"/>
              <a:gd name="connsiteX80" fmla="*/ 7712976 w 12191999"/>
              <a:gd name="connsiteY80" fmla="*/ 1960442 h 2083506"/>
              <a:gd name="connsiteX81" fmla="*/ 7699956 w 12191999"/>
              <a:gd name="connsiteY81" fmla="*/ 1966104 h 2083506"/>
              <a:gd name="connsiteX82" fmla="*/ 7684158 w 12191999"/>
              <a:gd name="connsiteY82" fmla="*/ 1962927 h 2083506"/>
              <a:gd name="connsiteX83" fmla="*/ 7643109 w 12191999"/>
              <a:gd name="connsiteY83" fmla="*/ 1964400 h 2083506"/>
              <a:gd name="connsiteX84" fmla="*/ 7630180 w 12191999"/>
              <a:gd name="connsiteY84" fmla="*/ 1970266 h 2083506"/>
              <a:gd name="connsiteX85" fmla="*/ 7609131 w 12191999"/>
              <a:gd name="connsiteY85" fmla="*/ 1971774 h 2083506"/>
              <a:gd name="connsiteX86" fmla="*/ 7555555 w 12191999"/>
              <a:gd name="connsiteY86" fmla="*/ 1969491 h 2083506"/>
              <a:gd name="connsiteX87" fmla="*/ 7520919 w 12191999"/>
              <a:gd name="connsiteY87" fmla="*/ 1970177 h 2083506"/>
              <a:gd name="connsiteX88" fmla="*/ 7456258 w 12191999"/>
              <a:gd name="connsiteY88" fmla="*/ 1960468 h 2083506"/>
              <a:gd name="connsiteX89" fmla="*/ 7393047 w 12191999"/>
              <a:gd name="connsiteY89" fmla="*/ 1952408 h 2083506"/>
              <a:gd name="connsiteX90" fmla="*/ 7199912 w 12191999"/>
              <a:gd name="connsiteY90" fmla="*/ 1959913 h 2083506"/>
              <a:gd name="connsiteX91" fmla="*/ 7146774 w 12191999"/>
              <a:gd name="connsiteY91" fmla="*/ 1956641 h 2083506"/>
              <a:gd name="connsiteX92" fmla="*/ 7122244 w 12191999"/>
              <a:gd name="connsiteY92" fmla="*/ 1953891 h 2083506"/>
              <a:gd name="connsiteX93" fmla="*/ 7032241 w 12191999"/>
              <a:gd name="connsiteY93" fmla="*/ 1962723 h 2083506"/>
              <a:gd name="connsiteX94" fmla="*/ 6941492 w 12191999"/>
              <a:gd name="connsiteY94" fmla="*/ 1976868 h 2083506"/>
              <a:gd name="connsiteX95" fmla="*/ 6906514 w 12191999"/>
              <a:gd name="connsiteY95" fmla="*/ 1968589 h 2083506"/>
              <a:gd name="connsiteX96" fmla="*/ 6826395 w 12191999"/>
              <a:gd name="connsiteY96" fmla="*/ 1974141 h 2083506"/>
              <a:gd name="connsiteX97" fmla="*/ 6716431 w 12191999"/>
              <a:gd name="connsiteY97" fmla="*/ 2004297 h 2083506"/>
              <a:gd name="connsiteX98" fmla="*/ 6569607 w 12191999"/>
              <a:gd name="connsiteY98" fmla="*/ 2015496 h 2083506"/>
              <a:gd name="connsiteX99" fmla="*/ 6561430 w 12191999"/>
              <a:gd name="connsiteY99" fmla="*/ 2020996 h 2083506"/>
              <a:gd name="connsiteX100" fmla="*/ 6549371 w 12191999"/>
              <a:gd name="connsiteY100" fmla="*/ 2024747 h 2083506"/>
              <a:gd name="connsiteX101" fmla="*/ 6547040 w 12191999"/>
              <a:gd name="connsiteY101" fmla="*/ 2024474 h 2083506"/>
              <a:gd name="connsiteX102" fmla="*/ 6530482 w 12191999"/>
              <a:gd name="connsiteY102" fmla="*/ 2026659 h 2083506"/>
              <a:gd name="connsiteX103" fmla="*/ 6528565 w 12191999"/>
              <a:gd name="connsiteY103" fmla="*/ 2028600 h 2083506"/>
              <a:gd name="connsiteX104" fmla="*/ 6517741 w 12191999"/>
              <a:gd name="connsiteY104" fmla="*/ 2030558 h 2083506"/>
              <a:gd name="connsiteX105" fmla="*/ 6497855 w 12191999"/>
              <a:gd name="connsiteY105" fmla="*/ 2035650 h 2083506"/>
              <a:gd name="connsiteX106" fmla="*/ 6492785 w 12191999"/>
              <a:gd name="connsiteY106" fmla="*/ 2035444 h 2083506"/>
              <a:gd name="connsiteX107" fmla="*/ 6460692 w 12191999"/>
              <a:gd name="connsiteY107" fmla="*/ 2041321 h 2083506"/>
              <a:gd name="connsiteX108" fmla="*/ 6459609 w 12191999"/>
              <a:gd name="connsiteY108" fmla="*/ 2040851 h 2083506"/>
              <a:gd name="connsiteX109" fmla="*/ 6447765 w 12191999"/>
              <a:gd name="connsiteY109" fmla="*/ 2040102 h 2083506"/>
              <a:gd name="connsiteX110" fmla="*/ 6426590 w 12191999"/>
              <a:gd name="connsiteY110" fmla="*/ 2039928 h 2083506"/>
              <a:gd name="connsiteX111" fmla="*/ 6401693 w 12191999"/>
              <a:gd name="connsiteY111" fmla="*/ 2033537 h 2083506"/>
              <a:gd name="connsiteX112" fmla="*/ 6387141 w 12191999"/>
              <a:gd name="connsiteY112" fmla="*/ 2033161 h 2083506"/>
              <a:gd name="connsiteX113" fmla="*/ 6357846 w 12191999"/>
              <a:gd name="connsiteY113" fmla="*/ 2036782 h 2083506"/>
              <a:gd name="connsiteX114" fmla="*/ 6342914 w 12191999"/>
              <a:gd name="connsiteY114" fmla="*/ 2037585 h 2083506"/>
              <a:gd name="connsiteX115" fmla="*/ 6336300 w 12191999"/>
              <a:gd name="connsiteY115" fmla="*/ 2038781 h 2083506"/>
              <a:gd name="connsiteX116" fmla="*/ 6317178 w 12191999"/>
              <a:gd name="connsiteY116" fmla="*/ 2038968 h 2083506"/>
              <a:gd name="connsiteX117" fmla="*/ 6161427 w 12191999"/>
              <a:gd name="connsiteY117" fmla="*/ 2047338 h 2083506"/>
              <a:gd name="connsiteX118" fmla="*/ 6097339 w 12191999"/>
              <a:gd name="connsiteY118" fmla="*/ 2082438 h 2083506"/>
              <a:gd name="connsiteX119" fmla="*/ 6079059 w 12191999"/>
              <a:gd name="connsiteY119" fmla="*/ 2081299 h 2083506"/>
              <a:gd name="connsiteX120" fmla="*/ 5998439 w 12191999"/>
              <a:gd name="connsiteY120" fmla="*/ 2070958 h 2083506"/>
              <a:gd name="connsiteX121" fmla="*/ 5904290 w 12191999"/>
              <a:gd name="connsiteY121" fmla="*/ 2070255 h 2083506"/>
              <a:gd name="connsiteX122" fmla="*/ 5814867 w 12191999"/>
              <a:gd name="connsiteY122" fmla="*/ 2079032 h 2083506"/>
              <a:gd name="connsiteX123" fmla="*/ 5725743 w 12191999"/>
              <a:gd name="connsiteY123" fmla="*/ 2070558 h 2083506"/>
              <a:gd name="connsiteX124" fmla="*/ 5650546 w 12191999"/>
              <a:gd name="connsiteY124" fmla="*/ 2052412 h 2083506"/>
              <a:gd name="connsiteX125" fmla="*/ 5581284 w 12191999"/>
              <a:gd name="connsiteY125" fmla="*/ 2023175 h 2083506"/>
              <a:gd name="connsiteX126" fmla="*/ 5572593 w 12191999"/>
              <a:gd name="connsiteY126" fmla="*/ 2018391 h 2083506"/>
              <a:gd name="connsiteX127" fmla="*/ 5548580 w 12191999"/>
              <a:gd name="connsiteY127" fmla="*/ 2016951 h 2083506"/>
              <a:gd name="connsiteX128" fmla="*/ 5471173 w 12191999"/>
              <a:gd name="connsiteY128" fmla="*/ 2018786 h 2083506"/>
              <a:gd name="connsiteX129" fmla="*/ 5340320 w 12191999"/>
              <a:gd name="connsiteY129" fmla="*/ 2037611 h 2083506"/>
              <a:gd name="connsiteX130" fmla="*/ 5254376 w 12191999"/>
              <a:gd name="connsiteY130" fmla="*/ 2042928 h 2083506"/>
              <a:gd name="connsiteX131" fmla="*/ 5258035 w 12191999"/>
              <a:gd name="connsiteY131" fmla="*/ 2035649 h 2083506"/>
              <a:gd name="connsiteX132" fmla="*/ 5230622 w 12191999"/>
              <a:gd name="connsiteY132" fmla="*/ 2024576 h 2083506"/>
              <a:gd name="connsiteX133" fmla="*/ 5026203 w 12191999"/>
              <a:gd name="connsiteY133" fmla="*/ 2030162 h 2083506"/>
              <a:gd name="connsiteX134" fmla="*/ 4973988 w 12191999"/>
              <a:gd name="connsiteY134" fmla="*/ 2026668 h 2083506"/>
              <a:gd name="connsiteX135" fmla="*/ 4928030 w 12191999"/>
              <a:gd name="connsiteY135" fmla="*/ 2033642 h 2083506"/>
              <a:gd name="connsiteX136" fmla="*/ 4908970 w 12191999"/>
              <a:gd name="connsiteY136" fmla="*/ 2030033 h 2083506"/>
              <a:gd name="connsiteX137" fmla="*/ 4905679 w 12191999"/>
              <a:gd name="connsiteY137" fmla="*/ 2029300 h 2083506"/>
              <a:gd name="connsiteX138" fmla="*/ 4892525 w 12191999"/>
              <a:gd name="connsiteY138" fmla="*/ 2028768 h 2083506"/>
              <a:gd name="connsiteX139" fmla="*/ 4888818 w 12191999"/>
              <a:gd name="connsiteY139" fmla="*/ 2025619 h 2083506"/>
              <a:gd name="connsiteX140" fmla="*/ 4869018 w 12191999"/>
              <a:gd name="connsiteY140" fmla="*/ 2022668 h 2083506"/>
              <a:gd name="connsiteX141" fmla="*/ 4844804 w 12191999"/>
              <a:gd name="connsiteY141" fmla="*/ 2022527 h 2083506"/>
              <a:gd name="connsiteX142" fmla="*/ 4758778 w 12191999"/>
              <a:gd name="connsiteY142" fmla="*/ 2021694 h 2083506"/>
              <a:gd name="connsiteX143" fmla="*/ 4744748 w 12191999"/>
              <a:gd name="connsiteY143" fmla="*/ 2023396 h 2083506"/>
              <a:gd name="connsiteX144" fmla="*/ 4698956 w 12191999"/>
              <a:gd name="connsiteY144" fmla="*/ 2020558 h 2083506"/>
              <a:gd name="connsiteX145" fmla="*/ 4658147 w 12191999"/>
              <a:gd name="connsiteY145" fmla="*/ 2019920 h 2083506"/>
              <a:gd name="connsiteX146" fmla="*/ 4631706 w 12191999"/>
              <a:gd name="connsiteY146" fmla="*/ 2021274 h 2083506"/>
              <a:gd name="connsiteX147" fmla="*/ 4624776 w 12191999"/>
              <a:gd name="connsiteY147" fmla="*/ 2020152 h 2083506"/>
              <a:gd name="connsiteX148" fmla="*/ 4598150 w 12191999"/>
              <a:gd name="connsiteY148" fmla="*/ 2019429 h 2083506"/>
              <a:gd name="connsiteX149" fmla="*/ 4584588 w 12191999"/>
              <a:gd name="connsiteY149" fmla="*/ 2021092 h 2083506"/>
              <a:gd name="connsiteX150" fmla="*/ 4571203 w 12191999"/>
              <a:gd name="connsiteY150" fmla="*/ 2017263 h 2083506"/>
              <a:gd name="connsiteX151" fmla="*/ 4567930 w 12191999"/>
              <a:gd name="connsiteY151" fmla="*/ 2014458 h 2083506"/>
              <a:gd name="connsiteX152" fmla="*/ 4548984 w 12191999"/>
              <a:gd name="connsiteY152" fmla="*/ 2015717 h 2083506"/>
              <a:gd name="connsiteX153" fmla="*/ 4533451 w 12191999"/>
              <a:gd name="connsiteY153" fmla="*/ 2012976 h 2083506"/>
              <a:gd name="connsiteX154" fmla="*/ 4519910 w 12191999"/>
              <a:gd name="connsiteY154" fmla="*/ 2014768 h 2083506"/>
              <a:gd name="connsiteX155" fmla="*/ 4514290 w 12191999"/>
              <a:gd name="connsiteY155" fmla="*/ 2014364 h 2083506"/>
              <a:gd name="connsiteX156" fmla="*/ 4500320 w 12191999"/>
              <a:gd name="connsiteY156" fmla="*/ 2013007 h 2083506"/>
              <a:gd name="connsiteX157" fmla="*/ 4476219 w 12191999"/>
              <a:gd name="connsiteY157" fmla="*/ 2009993 h 2083506"/>
              <a:gd name="connsiteX158" fmla="*/ 4468701 w 12191999"/>
              <a:gd name="connsiteY158" fmla="*/ 2009574 h 2083506"/>
              <a:gd name="connsiteX159" fmla="*/ 4452333 w 12191999"/>
              <a:gd name="connsiteY159" fmla="*/ 2004964 h 2083506"/>
              <a:gd name="connsiteX160" fmla="*/ 4420644 w 12191999"/>
              <a:gd name="connsiteY160" fmla="*/ 2001021 h 2083506"/>
              <a:gd name="connsiteX161" fmla="*/ 4364856 w 12191999"/>
              <a:gd name="connsiteY161" fmla="*/ 1987267 h 2083506"/>
              <a:gd name="connsiteX162" fmla="*/ 4332062 w 12191999"/>
              <a:gd name="connsiteY162" fmla="*/ 1980703 h 2083506"/>
              <a:gd name="connsiteX163" fmla="*/ 4309876 w 12191999"/>
              <a:gd name="connsiteY163" fmla="*/ 1974653 h 2083506"/>
              <a:gd name="connsiteX164" fmla="*/ 4244391 w 12191999"/>
              <a:gd name="connsiteY164" fmla="*/ 1966109 h 2083506"/>
              <a:gd name="connsiteX165" fmla="*/ 4132071 w 12191999"/>
              <a:gd name="connsiteY165" fmla="*/ 1954813 h 2083506"/>
              <a:gd name="connsiteX166" fmla="*/ 4109069 w 12191999"/>
              <a:gd name="connsiteY166" fmla="*/ 1951778 h 2083506"/>
              <a:gd name="connsiteX167" fmla="*/ 4092908 w 12191999"/>
              <a:gd name="connsiteY167" fmla="*/ 1946662 h 2083506"/>
              <a:gd name="connsiteX168" fmla="*/ 4092306 w 12191999"/>
              <a:gd name="connsiteY168" fmla="*/ 1943291 h 2083506"/>
              <a:gd name="connsiteX169" fmla="*/ 4080234 w 12191999"/>
              <a:gd name="connsiteY169" fmla="*/ 1941219 h 2083506"/>
              <a:gd name="connsiteX170" fmla="*/ 4077778 w 12191999"/>
              <a:gd name="connsiteY170" fmla="*/ 1940145 h 2083506"/>
              <a:gd name="connsiteX171" fmla="*/ 4062936 w 12191999"/>
              <a:gd name="connsiteY171" fmla="*/ 1934506 h 2083506"/>
              <a:gd name="connsiteX172" fmla="*/ 4012506 w 12191999"/>
              <a:gd name="connsiteY172" fmla="*/ 1935475 h 2083506"/>
              <a:gd name="connsiteX173" fmla="*/ 3965880 w 12191999"/>
              <a:gd name="connsiteY173" fmla="*/ 1925968 h 2083506"/>
              <a:gd name="connsiteX174" fmla="*/ 3765338 w 12191999"/>
              <a:gd name="connsiteY174" fmla="*/ 1906649 h 2083506"/>
              <a:gd name="connsiteX175" fmla="*/ 3749493 w 12191999"/>
              <a:gd name="connsiteY175" fmla="*/ 1893071 h 2083506"/>
              <a:gd name="connsiteX176" fmla="*/ 3672704 w 12191999"/>
              <a:gd name="connsiteY176" fmla="*/ 1881383 h 2083506"/>
              <a:gd name="connsiteX177" fmla="*/ 3530082 w 12191999"/>
              <a:gd name="connsiteY177" fmla="*/ 1883187 h 2083506"/>
              <a:gd name="connsiteX178" fmla="*/ 3387664 w 12191999"/>
              <a:gd name="connsiteY178" fmla="*/ 1862579 h 2083506"/>
              <a:gd name="connsiteX179" fmla="*/ 3371681 w 12191999"/>
              <a:gd name="connsiteY179" fmla="*/ 1865293 h 2083506"/>
              <a:gd name="connsiteX180" fmla="*/ 3355305 w 12191999"/>
              <a:gd name="connsiteY180" fmla="*/ 1865842 h 2083506"/>
              <a:gd name="connsiteX181" fmla="*/ 3353790 w 12191999"/>
              <a:gd name="connsiteY181" fmla="*/ 1865158 h 2083506"/>
              <a:gd name="connsiteX182" fmla="*/ 3336210 w 12191999"/>
              <a:gd name="connsiteY182" fmla="*/ 1863564 h 2083506"/>
              <a:gd name="connsiteX183" fmla="*/ 3331381 w 12191999"/>
              <a:gd name="connsiteY183" fmla="*/ 1864716 h 2083506"/>
              <a:gd name="connsiteX184" fmla="*/ 3319012 w 12191999"/>
              <a:gd name="connsiteY184" fmla="*/ 1864093 h 2083506"/>
              <a:gd name="connsiteX185" fmla="*/ 3293818 w 12191999"/>
              <a:gd name="connsiteY185" fmla="*/ 1864135 h 2083506"/>
              <a:gd name="connsiteX186" fmla="*/ 3289881 w 12191999"/>
              <a:gd name="connsiteY186" fmla="*/ 1862954 h 2083506"/>
              <a:gd name="connsiteX187" fmla="*/ 3253090 w 12191999"/>
              <a:gd name="connsiteY187" fmla="*/ 1861164 h 2083506"/>
              <a:gd name="connsiteX188" fmla="*/ 3252949 w 12191999"/>
              <a:gd name="connsiteY188" fmla="*/ 1860574 h 2083506"/>
              <a:gd name="connsiteX189" fmla="*/ 3244187 w 12191999"/>
              <a:gd name="connsiteY189" fmla="*/ 1857604 h 2083506"/>
              <a:gd name="connsiteX190" fmla="*/ 3246570 w 12191999"/>
              <a:gd name="connsiteY190" fmla="*/ 1852946 h 2083506"/>
              <a:gd name="connsiteX191" fmla="*/ 3237810 w 12191999"/>
              <a:gd name="connsiteY191" fmla="*/ 1853064 h 2083506"/>
              <a:gd name="connsiteX192" fmla="*/ 3230822 w 12191999"/>
              <a:gd name="connsiteY192" fmla="*/ 1855474 h 2083506"/>
              <a:gd name="connsiteX193" fmla="*/ 3136549 w 12191999"/>
              <a:gd name="connsiteY193" fmla="*/ 1874037 h 2083506"/>
              <a:gd name="connsiteX194" fmla="*/ 2845754 w 12191999"/>
              <a:gd name="connsiteY194" fmla="*/ 1910932 h 2083506"/>
              <a:gd name="connsiteX195" fmla="*/ 2786878 w 12191999"/>
              <a:gd name="connsiteY195" fmla="*/ 1917162 h 2083506"/>
              <a:gd name="connsiteX196" fmla="*/ 2725298 w 12191999"/>
              <a:gd name="connsiteY196" fmla="*/ 1912340 h 2083506"/>
              <a:gd name="connsiteX197" fmla="*/ 2697754 w 12191999"/>
              <a:gd name="connsiteY197" fmla="*/ 1914863 h 2083506"/>
              <a:gd name="connsiteX198" fmla="*/ 2568063 w 12191999"/>
              <a:gd name="connsiteY198" fmla="*/ 1936283 h 2083506"/>
              <a:gd name="connsiteX199" fmla="*/ 2489784 w 12191999"/>
              <a:gd name="connsiteY199" fmla="*/ 1943720 h 2083506"/>
              <a:gd name="connsiteX200" fmla="*/ 2458978 w 12191999"/>
              <a:gd name="connsiteY200" fmla="*/ 1938095 h 2083506"/>
              <a:gd name="connsiteX201" fmla="*/ 2318712 w 12191999"/>
              <a:gd name="connsiteY201" fmla="*/ 1934474 h 2083506"/>
              <a:gd name="connsiteX202" fmla="*/ 2268709 w 12191999"/>
              <a:gd name="connsiteY202" fmla="*/ 1940521 h 2083506"/>
              <a:gd name="connsiteX203" fmla="*/ 2264080 w 12191999"/>
              <a:gd name="connsiteY203" fmla="*/ 1941232 h 2083506"/>
              <a:gd name="connsiteX204" fmla="*/ 2254684 w 12191999"/>
              <a:gd name="connsiteY204" fmla="*/ 1943524 h 2083506"/>
              <a:gd name="connsiteX205" fmla="*/ 2252523 w 12191999"/>
              <a:gd name="connsiteY205" fmla="*/ 1943004 h 2083506"/>
              <a:gd name="connsiteX206" fmla="*/ 2173350 w 12191999"/>
              <a:gd name="connsiteY206" fmla="*/ 1929202 h 2083506"/>
              <a:gd name="connsiteX207" fmla="*/ 2155266 w 12191999"/>
              <a:gd name="connsiteY207" fmla="*/ 1920267 h 2083506"/>
              <a:gd name="connsiteX208" fmla="*/ 2091013 w 12191999"/>
              <a:gd name="connsiteY208" fmla="*/ 1914631 h 2083506"/>
              <a:gd name="connsiteX209" fmla="*/ 2030712 w 12191999"/>
              <a:gd name="connsiteY209" fmla="*/ 1897690 h 2083506"/>
              <a:gd name="connsiteX210" fmla="*/ 1908838 w 12191999"/>
              <a:gd name="connsiteY210" fmla="*/ 1892222 h 2083506"/>
              <a:gd name="connsiteX211" fmla="*/ 1877796 w 12191999"/>
              <a:gd name="connsiteY211" fmla="*/ 1883887 h 2083506"/>
              <a:gd name="connsiteX212" fmla="*/ 1875824 w 12191999"/>
              <a:gd name="connsiteY212" fmla="*/ 1879265 h 2083506"/>
              <a:gd name="connsiteX213" fmla="*/ 1823048 w 12191999"/>
              <a:gd name="connsiteY213" fmla="*/ 1881064 h 2083506"/>
              <a:gd name="connsiteX214" fmla="*/ 1765736 w 12191999"/>
              <a:gd name="connsiteY214" fmla="*/ 1856578 h 2083506"/>
              <a:gd name="connsiteX215" fmla="*/ 1725669 w 12191999"/>
              <a:gd name="connsiteY215" fmla="*/ 1833744 h 2083506"/>
              <a:gd name="connsiteX216" fmla="*/ 1725216 w 12191999"/>
              <a:gd name="connsiteY216" fmla="*/ 1829447 h 2083506"/>
              <a:gd name="connsiteX217" fmla="*/ 1721485 w 12191999"/>
              <a:gd name="connsiteY217" fmla="*/ 1828960 h 2083506"/>
              <a:gd name="connsiteX218" fmla="*/ 1717786 w 12191999"/>
              <a:gd name="connsiteY218" fmla="*/ 1832224 h 2083506"/>
              <a:gd name="connsiteX219" fmla="*/ 1689907 w 12191999"/>
              <a:gd name="connsiteY219" fmla="*/ 1825425 h 2083506"/>
              <a:gd name="connsiteX220" fmla="*/ 1688093 w 12191999"/>
              <a:gd name="connsiteY220" fmla="*/ 1817391 h 2083506"/>
              <a:gd name="connsiteX221" fmla="*/ 1496789 w 12191999"/>
              <a:gd name="connsiteY221" fmla="*/ 1805297 h 2083506"/>
              <a:gd name="connsiteX222" fmla="*/ 1392839 w 12191999"/>
              <a:gd name="connsiteY222" fmla="*/ 1758649 h 2083506"/>
              <a:gd name="connsiteX223" fmla="*/ 1360872 w 12191999"/>
              <a:gd name="connsiteY223" fmla="*/ 1752441 h 2083506"/>
              <a:gd name="connsiteX224" fmla="*/ 1313885 w 12191999"/>
              <a:gd name="connsiteY224" fmla="*/ 1731785 h 2083506"/>
              <a:gd name="connsiteX225" fmla="*/ 1247665 w 12191999"/>
              <a:gd name="connsiteY225" fmla="*/ 1727765 h 2083506"/>
              <a:gd name="connsiteX226" fmla="*/ 1196850 w 12191999"/>
              <a:gd name="connsiteY226" fmla="*/ 1729622 h 2083506"/>
              <a:gd name="connsiteX227" fmla="*/ 1168728 w 12191999"/>
              <a:gd name="connsiteY227" fmla="*/ 1728550 h 2083506"/>
              <a:gd name="connsiteX228" fmla="*/ 1096918 w 12191999"/>
              <a:gd name="connsiteY228" fmla="*/ 1721485 h 2083506"/>
              <a:gd name="connsiteX229" fmla="*/ 1094082 w 12191999"/>
              <a:gd name="connsiteY229" fmla="*/ 1720113 h 2083506"/>
              <a:gd name="connsiteX230" fmla="*/ 1040782 w 12191999"/>
              <a:gd name="connsiteY230" fmla="*/ 1721762 h 2083506"/>
              <a:gd name="connsiteX231" fmla="*/ 955980 w 12191999"/>
              <a:gd name="connsiteY231" fmla="*/ 1719289 h 2083506"/>
              <a:gd name="connsiteX232" fmla="*/ 926108 w 12191999"/>
              <a:gd name="connsiteY232" fmla="*/ 1715917 h 2083506"/>
              <a:gd name="connsiteX233" fmla="*/ 876049 w 12191999"/>
              <a:gd name="connsiteY233" fmla="*/ 1710422 h 2083506"/>
              <a:gd name="connsiteX234" fmla="*/ 839194 w 12191999"/>
              <a:gd name="connsiteY234" fmla="*/ 1700176 h 2083506"/>
              <a:gd name="connsiteX235" fmla="*/ 797112 w 12191999"/>
              <a:gd name="connsiteY235" fmla="*/ 1698014 h 2083506"/>
              <a:gd name="connsiteX236" fmla="*/ 786610 w 12191999"/>
              <a:gd name="connsiteY236" fmla="*/ 1705455 h 2083506"/>
              <a:gd name="connsiteX237" fmla="*/ 741833 w 12191999"/>
              <a:gd name="connsiteY237" fmla="*/ 1700566 h 2083506"/>
              <a:gd name="connsiteX238" fmla="*/ 673985 w 12191999"/>
              <a:gd name="connsiteY238" fmla="*/ 1692278 h 2083506"/>
              <a:gd name="connsiteX239" fmla="*/ 634665 w 12191999"/>
              <a:gd name="connsiteY239" fmla="*/ 1689550 h 2083506"/>
              <a:gd name="connsiteX240" fmla="*/ 527471 w 12191999"/>
              <a:gd name="connsiteY240" fmla="*/ 1679869 h 2083506"/>
              <a:gd name="connsiteX241" fmla="*/ 420260 w 12191999"/>
              <a:gd name="connsiteY241" fmla="*/ 1668475 h 2083506"/>
              <a:gd name="connsiteX242" fmla="*/ 357630 w 12191999"/>
              <a:gd name="connsiteY242" fmla="*/ 1652142 h 2083506"/>
              <a:gd name="connsiteX243" fmla="*/ 269407 w 12191999"/>
              <a:gd name="connsiteY243" fmla="*/ 1643812 h 2083506"/>
              <a:gd name="connsiteX244" fmla="*/ 254769 w 12191999"/>
              <a:gd name="connsiteY244" fmla="*/ 1641013 h 2083506"/>
              <a:gd name="connsiteX245" fmla="*/ 150763 w 12191999"/>
              <a:gd name="connsiteY245" fmla="*/ 1628143 h 2083506"/>
              <a:gd name="connsiteX246" fmla="*/ 29133 w 12191999"/>
              <a:gd name="connsiteY246" fmla="*/ 1626172 h 2083506"/>
              <a:gd name="connsiteX247" fmla="*/ 0 w 12191999"/>
              <a:gd name="connsiteY247" fmla="*/ 1619589 h 2083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</a:cxnLst>
            <a:rect l="l" t="t" r="r" b="b"/>
            <a:pathLst>
              <a:path w="12191999" h="2083506">
                <a:moveTo>
                  <a:pt x="0" y="0"/>
                </a:moveTo>
                <a:lnTo>
                  <a:pt x="9429748" y="0"/>
                </a:lnTo>
                <a:lnTo>
                  <a:pt x="9429748" y="1"/>
                </a:lnTo>
                <a:lnTo>
                  <a:pt x="12191999" y="1"/>
                </a:lnTo>
                <a:lnTo>
                  <a:pt x="12191999" y="1164372"/>
                </a:lnTo>
                <a:lnTo>
                  <a:pt x="12147852" y="1163783"/>
                </a:lnTo>
                <a:cubicBezTo>
                  <a:pt x="12063101" y="1189107"/>
                  <a:pt x="12045020" y="1156925"/>
                  <a:pt x="11993604" y="1153496"/>
                </a:cubicBezTo>
                <a:cubicBezTo>
                  <a:pt x="11954216" y="1165241"/>
                  <a:pt x="11911195" y="1167350"/>
                  <a:pt x="11865319" y="1176624"/>
                </a:cubicBezTo>
                <a:cubicBezTo>
                  <a:pt x="11822513" y="1184682"/>
                  <a:pt x="11766915" y="1201558"/>
                  <a:pt x="11718353" y="1209136"/>
                </a:cubicBezTo>
                <a:cubicBezTo>
                  <a:pt x="11675379" y="1217463"/>
                  <a:pt x="11638007" y="1216639"/>
                  <a:pt x="11609067" y="1218512"/>
                </a:cubicBezTo>
                <a:cubicBezTo>
                  <a:pt x="11597582" y="1221322"/>
                  <a:pt x="11554280" y="1243577"/>
                  <a:pt x="11545958" y="1240430"/>
                </a:cubicBezTo>
                <a:lnTo>
                  <a:pt x="11445770" y="1225780"/>
                </a:lnTo>
                <a:cubicBezTo>
                  <a:pt x="11425543" y="1230782"/>
                  <a:pt x="11413740" y="1222096"/>
                  <a:pt x="11398842" y="1227250"/>
                </a:cubicBezTo>
                <a:cubicBezTo>
                  <a:pt x="11367060" y="1233093"/>
                  <a:pt x="11269285" y="1263712"/>
                  <a:pt x="11240093" y="1266797"/>
                </a:cubicBezTo>
                <a:cubicBezTo>
                  <a:pt x="11197297" y="1273685"/>
                  <a:pt x="11181311" y="1272682"/>
                  <a:pt x="11141364" y="1288059"/>
                </a:cubicBezTo>
                <a:cubicBezTo>
                  <a:pt x="11099891" y="1305386"/>
                  <a:pt x="11051533" y="1319157"/>
                  <a:pt x="11015396" y="1353104"/>
                </a:cubicBezTo>
                <a:cubicBezTo>
                  <a:pt x="11009424" y="1362217"/>
                  <a:pt x="10992328" y="1361966"/>
                  <a:pt x="10973905" y="1365109"/>
                </a:cubicBezTo>
                <a:cubicBezTo>
                  <a:pt x="10955482" y="1368254"/>
                  <a:pt x="10907369" y="1372817"/>
                  <a:pt x="10904858" y="1371966"/>
                </a:cubicBezTo>
                <a:cubicBezTo>
                  <a:pt x="10880521" y="1379494"/>
                  <a:pt x="10873670" y="1399734"/>
                  <a:pt x="10827883" y="1410270"/>
                </a:cubicBezTo>
                <a:cubicBezTo>
                  <a:pt x="10790248" y="1415655"/>
                  <a:pt x="10724899" y="1420726"/>
                  <a:pt x="10690996" y="1426394"/>
                </a:cubicBezTo>
                <a:cubicBezTo>
                  <a:pt x="10676463" y="1423331"/>
                  <a:pt x="10634514" y="1436908"/>
                  <a:pt x="10624461" y="1444283"/>
                </a:cubicBezTo>
                <a:cubicBezTo>
                  <a:pt x="10601952" y="1468442"/>
                  <a:pt x="10536224" y="1460228"/>
                  <a:pt x="10517208" y="1478947"/>
                </a:cubicBezTo>
                <a:cubicBezTo>
                  <a:pt x="10509508" y="1482271"/>
                  <a:pt x="10505833" y="1468818"/>
                  <a:pt x="10497937" y="1469831"/>
                </a:cubicBezTo>
                <a:lnTo>
                  <a:pt x="10471201" y="1486037"/>
                </a:lnTo>
                <a:lnTo>
                  <a:pt x="10448263" y="1478223"/>
                </a:lnTo>
                <a:lnTo>
                  <a:pt x="10388089" y="1507175"/>
                </a:lnTo>
                <a:cubicBezTo>
                  <a:pt x="10350285" y="1513081"/>
                  <a:pt x="10383281" y="1526586"/>
                  <a:pt x="10333720" y="1515848"/>
                </a:cubicBezTo>
                <a:cubicBezTo>
                  <a:pt x="10286428" y="1526223"/>
                  <a:pt x="10174884" y="1550019"/>
                  <a:pt x="10104338" y="1569424"/>
                </a:cubicBezTo>
                <a:cubicBezTo>
                  <a:pt x="10066963" y="1581564"/>
                  <a:pt x="9967395" y="1605712"/>
                  <a:pt x="9910445" y="1632275"/>
                </a:cubicBezTo>
                <a:cubicBezTo>
                  <a:pt x="9856131" y="1644130"/>
                  <a:pt x="9831118" y="1689967"/>
                  <a:pt x="9770872" y="1688088"/>
                </a:cubicBezTo>
                <a:cubicBezTo>
                  <a:pt x="9769882" y="1691843"/>
                  <a:pt x="9737016" y="1697044"/>
                  <a:pt x="9733849" y="1700034"/>
                </a:cubicBezTo>
                <a:lnTo>
                  <a:pt x="9703714" y="1730093"/>
                </a:lnTo>
                <a:lnTo>
                  <a:pt x="9698351" y="1730377"/>
                </a:lnTo>
                <a:lnTo>
                  <a:pt x="9632895" y="1736363"/>
                </a:lnTo>
                <a:lnTo>
                  <a:pt x="9569107" y="1741010"/>
                </a:lnTo>
                <a:cubicBezTo>
                  <a:pt x="9558961" y="1745882"/>
                  <a:pt x="9548028" y="1750646"/>
                  <a:pt x="9536451" y="1755120"/>
                </a:cubicBezTo>
                <a:lnTo>
                  <a:pt x="9529385" y="1757515"/>
                </a:lnTo>
                <a:lnTo>
                  <a:pt x="9498527" y="1753117"/>
                </a:lnTo>
                <a:lnTo>
                  <a:pt x="9436642" y="1755478"/>
                </a:lnTo>
                <a:lnTo>
                  <a:pt x="9429748" y="1756317"/>
                </a:lnTo>
                <a:lnTo>
                  <a:pt x="9429748" y="1768745"/>
                </a:lnTo>
                <a:lnTo>
                  <a:pt x="9425802" y="1769273"/>
                </a:lnTo>
                <a:cubicBezTo>
                  <a:pt x="9390751" y="1773262"/>
                  <a:pt x="9371406" y="1773457"/>
                  <a:pt x="9349763" y="1776107"/>
                </a:cubicBezTo>
                <a:cubicBezTo>
                  <a:pt x="9314721" y="1782260"/>
                  <a:pt x="9277650" y="1796217"/>
                  <a:pt x="9256503" y="1800699"/>
                </a:cubicBezTo>
                <a:lnTo>
                  <a:pt x="9222873" y="1803003"/>
                </a:lnTo>
                <a:lnTo>
                  <a:pt x="9224095" y="1807355"/>
                </a:lnTo>
                <a:lnTo>
                  <a:pt x="9211603" y="1807675"/>
                </a:lnTo>
                <a:lnTo>
                  <a:pt x="9183719" y="1807781"/>
                </a:lnTo>
                <a:cubicBezTo>
                  <a:pt x="9166319" y="1808439"/>
                  <a:pt x="9117935" y="1807396"/>
                  <a:pt x="9100221" y="1808989"/>
                </a:cubicBezTo>
                <a:cubicBezTo>
                  <a:pt x="9095111" y="1813630"/>
                  <a:pt x="9087224" y="1816160"/>
                  <a:pt x="9077439" y="1817333"/>
                </a:cubicBezTo>
                <a:lnTo>
                  <a:pt x="9055889" y="1817464"/>
                </a:lnTo>
                <a:lnTo>
                  <a:pt x="8930912" y="1828648"/>
                </a:lnTo>
                <a:lnTo>
                  <a:pt x="8913729" y="1829483"/>
                </a:lnTo>
                <a:lnTo>
                  <a:pt x="8904423" y="1833234"/>
                </a:lnTo>
                <a:cubicBezTo>
                  <a:pt x="8897319" y="1833982"/>
                  <a:pt x="8876911" y="1833498"/>
                  <a:pt x="8871099" y="1833979"/>
                </a:cubicBezTo>
                <a:lnTo>
                  <a:pt x="8869557" y="1836113"/>
                </a:lnTo>
                <a:cubicBezTo>
                  <a:pt x="8851043" y="1839524"/>
                  <a:pt x="8781405" y="1850882"/>
                  <a:pt x="8760021" y="1854442"/>
                </a:cubicBezTo>
                <a:cubicBezTo>
                  <a:pt x="8755749" y="1851161"/>
                  <a:pt x="8746183" y="1856343"/>
                  <a:pt x="8741254" y="1857469"/>
                </a:cubicBezTo>
                <a:cubicBezTo>
                  <a:pt x="8740491" y="1855259"/>
                  <a:pt x="8728559" y="1854585"/>
                  <a:pt x="8725039" y="1856552"/>
                </a:cubicBezTo>
                <a:cubicBezTo>
                  <a:pt x="8641157" y="1867333"/>
                  <a:pt x="8683145" y="1845054"/>
                  <a:pt x="8635265" y="1859168"/>
                </a:cubicBezTo>
                <a:cubicBezTo>
                  <a:pt x="8626795" y="1860103"/>
                  <a:pt x="8619931" y="1859212"/>
                  <a:pt x="8613911" y="1857561"/>
                </a:cubicBezTo>
                <a:lnTo>
                  <a:pt x="8604931" y="1854170"/>
                </a:lnTo>
                <a:lnTo>
                  <a:pt x="8570171" y="1860579"/>
                </a:lnTo>
                <a:cubicBezTo>
                  <a:pt x="8553049" y="1862813"/>
                  <a:pt x="8535028" y="1864294"/>
                  <a:pt x="8516537" y="1864971"/>
                </a:cubicBezTo>
                <a:cubicBezTo>
                  <a:pt x="8512388" y="1860455"/>
                  <a:pt x="8497874" y="1866870"/>
                  <a:pt x="8491046" y="1868141"/>
                </a:cubicBezTo>
                <a:cubicBezTo>
                  <a:pt x="8490975" y="1865191"/>
                  <a:pt x="8475847" y="1863778"/>
                  <a:pt x="8470478" y="1866216"/>
                </a:cubicBezTo>
                <a:cubicBezTo>
                  <a:pt x="8357654" y="1876758"/>
                  <a:pt x="8421139" y="1849210"/>
                  <a:pt x="8353433" y="1865729"/>
                </a:cubicBezTo>
                <a:lnTo>
                  <a:pt x="8347675" y="1865075"/>
                </a:lnTo>
                <a:lnTo>
                  <a:pt x="8343939" y="1865677"/>
                </a:lnTo>
                <a:cubicBezTo>
                  <a:pt x="8309852" y="1870841"/>
                  <a:pt x="8272587" y="1875809"/>
                  <a:pt x="8221566" y="1881148"/>
                </a:cubicBezTo>
                <a:cubicBezTo>
                  <a:pt x="8158043" y="1892960"/>
                  <a:pt x="8095547" y="1914042"/>
                  <a:pt x="8066095" y="1919902"/>
                </a:cubicBezTo>
                <a:cubicBezTo>
                  <a:pt x="8058949" y="1919234"/>
                  <a:pt x="8051921" y="1917862"/>
                  <a:pt x="8044849" y="1916308"/>
                </a:cubicBezTo>
                <a:lnTo>
                  <a:pt x="8041142" y="1915506"/>
                </a:lnTo>
                <a:lnTo>
                  <a:pt x="8022159" y="1911521"/>
                </a:lnTo>
                <a:lnTo>
                  <a:pt x="7944932" y="1917265"/>
                </a:lnTo>
                <a:lnTo>
                  <a:pt x="7879011" y="1928570"/>
                </a:lnTo>
                <a:lnTo>
                  <a:pt x="7865529" y="1934399"/>
                </a:lnTo>
                <a:lnTo>
                  <a:pt x="7774801" y="1947969"/>
                </a:lnTo>
                <a:lnTo>
                  <a:pt x="7748398" y="1955982"/>
                </a:lnTo>
                <a:lnTo>
                  <a:pt x="7740684" y="1955717"/>
                </a:lnTo>
                <a:cubicBezTo>
                  <a:pt x="7728362" y="1958584"/>
                  <a:pt x="7714099" y="1968442"/>
                  <a:pt x="7712976" y="1960442"/>
                </a:cubicBezTo>
                <a:lnTo>
                  <a:pt x="7699956" y="1966104"/>
                </a:lnTo>
                <a:lnTo>
                  <a:pt x="7684158" y="1962927"/>
                </a:lnTo>
                <a:cubicBezTo>
                  <a:pt x="7674684" y="1962643"/>
                  <a:pt x="7652105" y="1963177"/>
                  <a:pt x="7643109" y="1964400"/>
                </a:cubicBezTo>
                <a:lnTo>
                  <a:pt x="7630180" y="1970266"/>
                </a:lnTo>
                <a:lnTo>
                  <a:pt x="7609131" y="1971774"/>
                </a:lnTo>
                <a:cubicBezTo>
                  <a:pt x="7596694" y="1971644"/>
                  <a:pt x="7570258" y="1969757"/>
                  <a:pt x="7555555" y="1969491"/>
                </a:cubicBezTo>
                <a:cubicBezTo>
                  <a:pt x="7541460" y="1966540"/>
                  <a:pt x="7530571" y="1964848"/>
                  <a:pt x="7520919" y="1970177"/>
                </a:cubicBezTo>
                <a:cubicBezTo>
                  <a:pt x="7500295" y="1966884"/>
                  <a:pt x="7480780" y="1949401"/>
                  <a:pt x="7456258" y="1960468"/>
                </a:cubicBezTo>
                <a:cubicBezTo>
                  <a:pt x="7434946" y="1957506"/>
                  <a:pt x="7435772" y="1952500"/>
                  <a:pt x="7393047" y="1952408"/>
                </a:cubicBezTo>
                <a:cubicBezTo>
                  <a:pt x="7356520" y="1952860"/>
                  <a:pt x="7236307" y="1958626"/>
                  <a:pt x="7199912" y="1959913"/>
                </a:cubicBezTo>
                <a:cubicBezTo>
                  <a:pt x="7176501" y="1959942"/>
                  <a:pt x="7160098" y="1958343"/>
                  <a:pt x="7146774" y="1956641"/>
                </a:cubicBezTo>
                <a:lnTo>
                  <a:pt x="7122244" y="1953891"/>
                </a:lnTo>
                <a:lnTo>
                  <a:pt x="7032241" y="1962723"/>
                </a:lnTo>
                <a:cubicBezTo>
                  <a:pt x="6997214" y="1965198"/>
                  <a:pt x="6963725" y="1968396"/>
                  <a:pt x="6941492" y="1976868"/>
                </a:cubicBezTo>
                <a:cubicBezTo>
                  <a:pt x="6947015" y="1970398"/>
                  <a:pt x="6923088" y="1965379"/>
                  <a:pt x="6906514" y="1968589"/>
                </a:cubicBezTo>
                <a:cubicBezTo>
                  <a:pt x="6925890" y="1943204"/>
                  <a:pt x="6840983" y="1991464"/>
                  <a:pt x="6826395" y="1974141"/>
                </a:cubicBezTo>
                <a:cubicBezTo>
                  <a:pt x="6825676" y="1990223"/>
                  <a:pt x="6751393" y="2017492"/>
                  <a:pt x="6716431" y="2004297"/>
                </a:cubicBezTo>
                <a:cubicBezTo>
                  <a:pt x="6663167" y="2007518"/>
                  <a:pt x="6625450" y="2020811"/>
                  <a:pt x="6569607" y="2015496"/>
                </a:cubicBezTo>
                <a:cubicBezTo>
                  <a:pt x="6567874" y="2017648"/>
                  <a:pt x="6565034" y="2019449"/>
                  <a:pt x="6561430" y="2020996"/>
                </a:cubicBezTo>
                <a:lnTo>
                  <a:pt x="6549371" y="2024747"/>
                </a:lnTo>
                <a:lnTo>
                  <a:pt x="6547040" y="2024474"/>
                </a:lnTo>
                <a:cubicBezTo>
                  <a:pt x="6537882" y="2024425"/>
                  <a:pt x="6533193" y="2025332"/>
                  <a:pt x="6530482" y="2026659"/>
                </a:cubicBezTo>
                <a:lnTo>
                  <a:pt x="6528565" y="2028600"/>
                </a:lnTo>
                <a:lnTo>
                  <a:pt x="6517741" y="2030558"/>
                </a:lnTo>
                <a:lnTo>
                  <a:pt x="6497855" y="2035650"/>
                </a:lnTo>
                <a:lnTo>
                  <a:pt x="6492785" y="2035444"/>
                </a:lnTo>
                <a:lnTo>
                  <a:pt x="6460692" y="2041321"/>
                </a:lnTo>
                <a:lnTo>
                  <a:pt x="6459609" y="2040851"/>
                </a:lnTo>
                <a:cubicBezTo>
                  <a:pt x="6456451" y="2039933"/>
                  <a:pt x="6452734" y="2039508"/>
                  <a:pt x="6447765" y="2040102"/>
                </a:cubicBezTo>
                <a:cubicBezTo>
                  <a:pt x="6446007" y="2031126"/>
                  <a:pt x="6441093" y="2037380"/>
                  <a:pt x="6426590" y="2039928"/>
                </a:cubicBezTo>
                <a:cubicBezTo>
                  <a:pt x="6423606" y="2033241"/>
                  <a:pt x="6413230" y="2032925"/>
                  <a:pt x="6401693" y="2033537"/>
                </a:cubicBezTo>
                <a:lnTo>
                  <a:pt x="6387141" y="2033161"/>
                </a:lnTo>
                <a:lnTo>
                  <a:pt x="6357846" y="2036782"/>
                </a:lnTo>
                <a:lnTo>
                  <a:pt x="6342914" y="2037585"/>
                </a:lnTo>
                <a:lnTo>
                  <a:pt x="6336300" y="2038781"/>
                </a:lnTo>
                <a:lnTo>
                  <a:pt x="6317178" y="2038968"/>
                </a:lnTo>
                <a:lnTo>
                  <a:pt x="6161427" y="2047338"/>
                </a:lnTo>
                <a:cubicBezTo>
                  <a:pt x="6147824" y="2057658"/>
                  <a:pt x="6118908" y="2077615"/>
                  <a:pt x="6097339" y="2082438"/>
                </a:cubicBezTo>
                <a:cubicBezTo>
                  <a:pt x="6090149" y="2084046"/>
                  <a:pt x="6083776" y="2083972"/>
                  <a:pt x="6079059" y="2081299"/>
                </a:cubicBezTo>
                <a:cubicBezTo>
                  <a:pt x="6063900" y="2082334"/>
                  <a:pt x="6011621" y="2084537"/>
                  <a:pt x="5998439" y="2070958"/>
                </a:cubicBezTo>
                <a:cubicBezTo>
                  <a:pt x="5976443" y="2071759"/>
                  <a:pt x="5925514" y="2069780"/>
                  <a:pt x="5904290" y="2070255"/>
                </a:cubicBezTo>
                <a:cubicBezTo>
                  <a:pt x="5871515" y="2066244"/>
                  <a:pt x="5843986" y="2088249"/>
                  <a:pt x="5814867" y="2079032"/>
                </a:cubicBezTo>
                <a:cubicBezTo>
                  <a:pt x="5792003" y="2070559"/>
                  <a:pt x="5750009" y="2076273"/>
                  <a:pt x="5725743" y="2070558"/>
                </a:cubicBezTo>
                <a:cubicBezTo>
                  <a:pt x="5716432" y="2058355"/>
                  <a:pt x="5667424" y="2047322"/>
                  <a:pt x="5650546" y="2052412"/>
                </a:cubicBezTo>
                <a:cubicBezTo>
                  <a:pt x="5614627" y="2046084"/>
                  <a:pt x="5608108" y="2028306"/>
                  <a:pt x="5581284" y="2023175"/>
                </a:cubicBezTo>
                <a:lnTo>
                  <a:pt x="5572593" y="2018391"/>
                </a:lnTo>
                <a:lnTo>
                  <a:pt x="5548580" y="2016951"/>
                </a:lnTo>
                <a:cubicBezTo>
                  <a:pt x="5523726" y="2017783"/>
                  <a:pt x="5498337" y="2019663"/>
                  <a:pt x="5471173" y="2018786"/>
                </a:cubicBezTo>
                <a:cubicBezTo>
                  <a:pt x="5447687" y="2003020"/>
                  <a:pt x="5353807" y="2022324"/>
                  <a:pt x="5340320" y="2037611"/>
                </a:cubicBezTo>
                <a:cubicBezTo>
                  <a:pt x="5340015" y="2024215"/>
                  <a:pt x="5271937" y="2042455"/>
                  <a:pt x="5254376" y="2042928"/>
                </a:cubicBezTo>
                <a:cubicBezTo>
                  <a:pt x="5248522" y="2043086"/>
                  <a:pt x="5248281" y="2041270"/>
                  <a:pt x="5258035" y="2035649"/>
                </a:cubicBezTo>
                <a:cubicBezTo>
                  <a:pt x="5239374" y="2037214"/>
                  <a:pt x="5220112" y="2030252"/>
                  <a:pt x="5230622" y="2024576"/>
                </a:cubicBezTo>
                <a:cubicBezTo>
                  <a:pt x="5173932" y="2036724"/>
                  <a:pt x="5090262" y="2024645"/>
                  <a:pt x="5026203" y="2030162"/>
                </a:cubicBezTo>
                <a:cubicBezTo>
                  <a:pt x="4991280" y="2016814"/>
                  <a:pt x="5010212" y="2029164"/>
                  <a:pt x="4973988" y="2026668"/>
                </a:cubicBezTo>
                <a:cubicBezTo>
                  <a:pt x="4983896" y="2038955"/>
                  <a:pt x="4930012" y="2019774"/>
                  <a:pt x="4928030" y="2033642"/>
                </a:cubicBezTo>
                <a:cubicBezTo>
                  <a:pt x="4921501" y="2032748"/>
                  <a:pt x="4915238" y="2031445"/>
                  <a:pt x="4908970" y="2030033"/>
                </a:cubicBezTo>
                <a:lnTo>
                  <a:pt x="4905679" y="2029300"/>
                </a:lnTo>
                <a:lnTo>
                  <a:pt x="4892525" y="2028768"/>
                </a:lnTo>
                <a:lnTo>
                  <a:pt x="4888818" y="2025619"/>
                </a:lnTo>
                <a:lnTo>
                  <a:pt x="4869018" y="2022668"/>
                </a:lnTo>
                <a:cubicBezTo>
                  <a:pt x="4861602" y="2022028"/>
                  <a:pt x="4853622" y="2021880"/>
                  <a:pt x="4844804" y="2022527"/>
                </a:cubicBezTo>
                <a:cubicBezTo>
                  <a:pt x="4823110" y="2028022"/>
                  <a:pt x="4789330" y="2021287"/>
                  <a:pt x="4758778" y="2021694"/>
                </a:cubicBezTo>
                <a:lnTo>
                  <a:pt x="4744748" y="2023396"/>
                </a:lnTo>
                <a:lnTo>
                  <a:pt x="4698956" y="2020558"/>
                </a:lnTo>
                <a:cubicBezTo>
                  <a:pt x="4685921" y="2020008"/>
                  <a:pt x="4672392" y="2019718"/>
                  <a:pt x="4658147" y="2019920"/>
                </a:cubicBezTo>
                <a:lnTo>
                  <a:pt x="4631706" y="2021274"/>
                </a:lnTo>
                <a:lnTo>
                  <a:pt x="4624776" y="2020152"/>
                </a:lnTo>
                <a:cubicBezTo>
                  <a:pt x="4612703" y="2020277"/>
                  <a:pt x="4596727" y="2024226"/>
                  <a:pt x="4598150" y="2019429"/>
                </a:cubicBezTo>
                <a:lnTo>
                  <a:pt x="4584588" y="2021092"/>
                </a:lnTo>
                <a:lnTo>
                  <a:pt x="4571203" y="2017263"/>
                </a:lnTo>
                <a:cubicBezTo>
                  <a:pt x="4569736" y="2016374"/>
                  <a:pt x="4568633" y="2015427"/>
                  <a:pt x="4567930" y="2014458"/>
                </a:cubicBezTo>
                <a:lnTo>
                  <a:pt x="4548984" y="2015717"/>
                </a:lnTo>
                <a:lnTo>
                  <a:pt x="4533451" y="2012976"/>
                </a:lnTo>
                <a:lnTo>
                  <a:pt x="4519910" y="2014768"/>
                </a:lnTo>
                <a:lnTo>
                  <a:pt x="4514290" y="2014364"/>
                </a:lnTo>
                <a:lnTo>
                  <a:pt x="4500320" y="2013007"/>
                </a:lnTo>
                <a:cubicBezTo>
                  <a:pt x="4493159" y="2012056"/>
                  <a:pt x="4485144" y="2010910"/>
                  <a:pt x="4476219" y="2009993"/>
                </a:cubicBezTo>
                <a:lnTo>
                  <a:pt x="4468701" y="2009574"/>
                </a:lnTo>
                <a:lnTo>
                  <a:pt x="4452333" y="2004964"/>
                </a:lnTo>
                <a:cubicBezTo>
                  <a:pt x="4440422" y="2001479"/>
                  <a:pt x="4431048" y="1999130"/>
                  <a:pt x="4420644" y="2001021"/>
                </a:cubicBezTo>
                <a:cubicBezTo>
                  <a:pt x="4402911" y="1996519"/>
                  <a:pt x="4390524" y="1983900"/>
                  <a:pt x="4364856" y="1987267"/>
                </a:cubicBezTo>
                <a:cubicBezTo>
                  <a:pt x="4372645" y="1981550"/>
                  <a:pt x="4336350" y="1986575"/>
                  <a:pt x="4332062" y="1980703"/>
                </a:cubicBezTo>
                <a:cubicBezTo>
                  <a:pt x="4330083" y="1975974"/>
                  <a:pt x="4318612" y="1976397"/>
                  <a:pt x="4309876" y="1974653"/>
                </a:cubicBezTo>
                <a:cubicBezTo>
                  <a:pt x="4303650" y="1969824"/>
                  <a:pt x="4259693" y="1965414"/>
                  <a:pt x="4244391" y="1966109"/>
                </a:cubicBezTo>
                <a:cubicBezTo>
                  <a:pt x="4201255" y="1970914"/>
                  <a:pt x="4166558" y="1951471"/>
                  <a:pt x="4132071" y="1954813"/>
                </a:cubicBezTo>
                <a:cubicBezTo>
                  <a:pt x="4123041" y="1954358"/>
                  <a:pt x="4115554" y="1953263"/>
                  <a:pt x="4109069" y="1951778"/>
                </a:cubicBezTo>
                <a:lnTo>
                  <a:pt x="4092908" y="1946662"/>
                </a:lnTo>
                <a:cubicBezTo>
                  <a:pt x="4092707" y="1945539"/>
                  <a:pt x="4092506" y="1944415"/>
                  <a:pt x="4092306" y="1943291"/>
                </a:cubicBezTo>
                <a:lnTo>
                  <a:pt x="4080234" y="1941219"/>
                </a:lnTo>
                <a:lnTo>
                  <a:pt x="4077778" y="1940145"/>
                </a:lnTo>
                <a:cubicBezTo>
                  <a:pt x="4073105" y="1938081"/>
                  <a:pt x="4068339" y="1936119"/>
                  <a:pt x="4062936" y="1934506"/>
                </a:cubicBezTo>
                <a:cubicBezTo>
                  <a:pt x="4048082" y="1947155"/>
                  <a:pt x="4014523" y="1922869"/>
                  <a:pt x="4012506" y="1935475"/>
                </a:cubicBezTo>
                <a:cubicBezTo>
                  <a:pt x="3980228" y="1928812"/>
                  <a:pt x="3986775" y="1942559"/>
                  <a:pt x="3965880" y="1925968"/>
                </a:cubicBezTo>
                <a:cubicBezTo>
                  <a:pt x="3899515" y="1923414"/>
                  <a:pt x="3830855" y="1902158"/>
                  <a:pt x="3765338" y="1906649"/>
                </a:cubicBezTo>
                <a:cubicBezTo>
                  <a:pt x="3780686" y="1902635"/>
                  <a:pt x="3768784" y="1893856"/>
                  <a:pt x="3749493" y="1893071"/>
                </a:cubicBezTo>
                <a:cubicBezTo>
                  <a:pt x="3807776" y="1876857"/>
                  <a:pt x="3656400" y="1898030"/>
                  <a:pt x="3672704" y="1881383"/>
                </a:cubicBezTo>
                <a:cubicBezTo>
                  <a:pt x="3645532" y="1893973"/>
                  <a:pt x="3537791" y="1900656"/>
                  <a:pt x="3530082" y="1883187"/>
                </a:cubicBezTo>
                <a:cubicBezTo>
                  <a:pt x="3479808" y="1875044"/>
                  <a:pt x="3426017" y="1877998"/>
                  <a:pt x="3387664" y="1862579"/>
                </a:cubicBezTo>
                <a:cubicBezTo>
                  <a:pt x="3382649" y="1863935"/>
                  <a:pt x="3377277" y="1864791"/>
                  <a:pt x="3371681" y="1865293"/>
                </a:cubicBezTo>
                <a:lnTo>
                  <a:pt x="3355305" y="1865842"/>
                </a:lnTo>
                <a:lnTo>
                  <a:pt x="3353790" y="1865158"/>
                </a:lnTo>
                <a:cubicBezTo>
                  <a:pt x="3346144" y="1863282"/>
                  <a:pt x="3340687" y="1863057"/>
                  <a:pt x="3336210" y="1863564"/>
                </a:cubicBezTo>
                <a:lnTo>
                  <a:pt x="3331381" y="1864716"/>
                </a:lnTo>
                <a:lnTo>
                  <a:pt x="3319012" y="1864093"/>
                </a:lnTo>
                <a:lnTo>
                  <a:pt x="3293818" y="1864135"/>
                </a:lnTo>
                <a:lnTo>
                  <a:pt x="3289881" y="1862954"/>
                </a:lnTo>
                <a:lnTo>
                  <a:pt x="3253090" y="1861164"/>
                </a:lnTo>
                <a:cubicBezTo>
                  <a:pt x="3253042" y="1860968"/>
                  <a:pt x="3252996" y="1860771"/>
                  <a:pt x="3252949" y="1860574"/>
                </a:cubicBezTo>
                <a:cubicBezTo>
                  <a:pt x="3251799" y="1859213"/>
                  <a:pt x="3249368" y="1858131"/>
                  <a:pt x="3244187" y="1857604"/>
                </a:cubicBezTo>
                <a:cubicBezTo>
                  <a:pt x="3250860" y="1853873"/>
                  <a:pt x="3250577" y="1852999"/>
                  <a:pt x="3246570" y="1852946"/>
                </a:cubicBezTo>
                <a:lnTo>
                  <a:pt x="3237810" y="1853064"/>
                </a:lnTo>
                <a:lnTo>
                  <a:pt x="3230822" y="1855474"/>
                </a:lnTo>
                <a:cubicBezTo>
                  <a:pt x="3206812" y="1862286"/>
                  <a:pt x="3176733" y="1868865"/>
                  <a:pt x="3136549" y="1874037"/>
                </a:cubicBezTo>
                <a:cubicBezTo>
                  <a:pt x="3081163" y="1880168"/>
                  <a:pt x="2902557" y="1900580"/>
                  <a:pt x="2845754" y="1910932"/>
                </a:cubicBezTo>
                <a:cubicBezTo>
                  <a:pt x="2860822" y="1944376"/>
                  <a:pt x="2813389" y="1905358"/>
                  <a:pt x="2786878" y="1917162"/>
                </a:cubicBezTo>
                <a:cubicBezTo>
                  <a:pt x="2766803" y="1917398"/>
                  <a:pt x="2741628" y="1915886"/>
                  <a:pt x="2725298" y="1912340"/>
                </a:cubicBezTo>
                <a:cubicBezTo>
                  <a:pt x="2716680" y="1911427"/>
                  <a:pt x="2707572" y="1911972"/>
                  <a:pt x="2697754" y="1914863"/>
                </a:cubicBezTo>
                <a:cubicBezTo>
                  <a:pt x="2667185" y="1939014"/>
                  <a:pt x="2622149" y="1926211"/>
                  <a:pt x="2568063" y="1936283"/>
                </a:cubicBezTo>
                <a:cubicBezTo>
                  <a:pt x="2552625" y="1932001"/>
                  <a:pt x="2502682" y="1953378"/>
                  <a:pt x="2489784" y="1943720"/>
                </a:cubicBezTo>
                <a:cubicBezTo>
                  <a:pt x="2478524" y="1943155"/>
                  <a:pt x="2467418" y="1949411"/>
                  <a:pt x="2458978" y="1938095"/>
                </a:cubicBezTo>
                <a:cubicBezTo>
                  <a:pt x="2417552" y="1934639"/>
                  <a:pt x="2366376" y="1931293"/>
                  <a:pt x="2318712" y="1934474"/>
                </a:cubicBezTo>
                <a:cubicBezTo>
                  <a:pt x="2296029" y="1936526"/>
                  <a:pt x="2282069" y="1938434"/>
                  <a:pt x="2268709" y="1940521"/>
                </a:cubicBezTo>
                <a:lnTo>
                  <a:pt x="2264080" y="1941232"/>
                </a:lnTo>
                <a:lnTo>
                  <a:pt x="2254684" y="1943524"/>
                </a:lnTo>
                <a:lnTo>
                  <a:pt x="2252523" y="1943004"/>
                </a:lnTo>
                <a:lnTo>
                  <a:pt x="2173350" y="1929202"/>
                </a:lnTo>
                <a:lnTo>
                  <a:pt x="2155266" y="1920267"/>
                </a:lnTo>
                <a:lnTo>
                  <a:pt x="2091013" y="1914631"/>
                </a:lnTo>
                <a:cubicBezTo>
                  <a:pt x="2033357" y="1920614"/>
                  <a:pt x="2070513" y="1905065"/>
                  <a:pt x="2030712" y="1897690"/>
                </a:cubicBezTo>
                <a:cubicBezTo>
                  <a:pt x="1994539" y="1893055"/>
                  <a:pt x="1958569" y="1883188"/>
                  <a:pt x="1908838" y="1892222"/>
                </a:cubicBezTo>
                <a:cubicBezTo>
                  <a:pt x="1897236" y="1896147"/>
                  <a:pt x="1883338" y="1892415"/>
                  <a:pt x="1877796" y="1883887"/>
                </a:cubicBezTo>
                <a:cubicBezTo>
                  <a:pt x="1876842" y="1882419"/>
                  <a:pt x="1876177" y="1880863"/>
                  <a:pt x="1875824" y="1879265"/>
                </a:cubicBezTo>
                <a:cubicBezTo>
                  <a:pt x="1843474" y="1887199"/>
                  <a:pt x="1841511" y="1873818"/>
                  <a:pt x="1823048" y="1881064"/>
                </a:cubicBezTo>
                <a:cubicBezTo>
                  <a:pt x="1792640" y="1872164"/>
                  <a:pt x="1782358" y="1850450"/>
                  <a:pt x="1765736" y="1856578"/>
                </a:cubicBezTo>
                <a:cubicBezTo>
                  <a:pt x="1753024" y="1849107"/>
                  <a:pt x="1745932" y="1828316"/>
                  <a:pt x="1725669" y="1833744"/>
                </a:cubicBezTo>
                <a:cubicBezTo>
                  <a:pt x="1727428" y="1831405"/>
                  <a:pt x="1726953" y="1830157"/>
                  <a:pt x="1725216" y="1829447"/>
                </a:cubicBezTo>
                <a:lnTo>
                  <a:pt x="1721485" y="1828960"/>
                </a:lnTo>
                <a:lnTo>
                  <a:pt x="1717786" y="1832224"/>
                </a:lnTo>
                <a:cubicBezTo>
                  <a:pt x="1703445" y="1843277"/>
                  <a:pt x="1706547" y="1827935"/>
                  <a:pt x="1689907" y="1825425"/>
                </a:cubicBezTo>
                <a:cubicBezTo>
                  <a:pt x="1682338" y="1823445"/>
                  <a:pt x="1685181" y="1820226"/>
                  <a:pt x="1688093" y="1817391"/>
                </a:cubicBezTo>
                <a:lnTo>
                  <a:pt x="1496789" y="1805297"/>
                </a:lnTo>
                <a:cubicBezTo>
                  <a:pt x="1463551" y="1793913"/>
                  <a:pt x="1426345" y="1786892"/>
                  <a:pt x="1392839" y="1758649"/>
                </a:cubicBezTo>
                <a:cubicBezTo>
                  <a:pt x="1386461" y="1750573"/>
                  <a:pt x="1374031" y="1756918"/>
                  <a:pt x="1360872" y="1752441"/>
                </a:cubicBezTo>
                <a:cubicBezTo>
                  <a:pt x="1347711" y="1747963"/>
                  <a:pt x="1332751" y="1735898"/>
                  <a:pt x="1313885" y="1731785"/>
                </a:cubicBezTo>
                <a:cubicBezTo>
                  <a:pt x="1281989" y="1726305"/>
                  <a:pt x="1256405" y="1739744"/>
                  <a:pt x="1247665" y="1727765"/>
                </a:cubicBezTo>
                <a:cubicBezTo>
                  <a:pt x="1231363" y="1728538"/>
                  <a:pt x="1209120" y="1742556"/>
                  <a:pt x="1196850" y="1729622"/>
                </a:cubicBezTo>
                <a:cubicBezTo>
                  <a:pt x="1195195" y="1740224"/>
                  <a:pt x="1178147" y="1721561"/>
                  <a:pt x="1168728" y="1728550"/>
                </a:cubicBezTo>
                <a:cubicBezTo>
                  <a:pt x="1152073" y="1727193"/>
                  <a:pt x="1122804" y="1725926"/>
                  <a:pt x="1096918" y="1721485"/>
                </a:cubicBezTo>
                <a:lnTo>
                  <a:pt x="1094082" y="1720113"/>
                </a:lnTo>
                <a:lnTo>
                  <a:pt x="1040782" y="1721762"/>
                </a:lnTo>
                <a:cubicBezTo>
                  <a:pt x="987172" y="1722352"/>
                  <a:pt x="1023272" y="1708707"/>
                  <a:pt x="955980" y="1719289"/>
                </a:cubicBezTo>
                <a:cubicBezTo>
                  <a:pt x="948995" y="1714208"/>
                  <a:pt x="940521" y="1713816"/>
                  <a:pt x="926108" y="1715917"/>
                </a:cubicBezTo>
                <a:cubicBezTo>
                  <a:pt x="900077" y="1715834"/>
                  <a:pt x="902688" y="1703436"/>
                  <a:pt x="876049" y="1710422"/>
                </a:cubicBezTo>
                <a:cubicBezTo>
                  <a:pt x="881084" y="1703830"/>
                  <a:pt x="826830" y="1706893"/>
                  <a:pt x="839194" y="1700176"/>
                </a:cubicBezTo>
                <a:cubicBezTo>
                  <a:pt x="822548" y="1693764"/>
                  <a:pt x="813674" y="1703628"/>
                  <a:pt x="797112" y="1698014"/>
                </a:cubicBezTo>
                <a:cubicBezTo>
                  <a:pt x="778195" y="1696418"/>
                  <a:pt x="807647" y="1705364"/>
                  <a:pt x="786610" y="1705455"/>
                </a:cubicBezTo>
                <a:cubicBezTo>
                  <a:pt x="761170" y="1704357"/>
                  <a:pt x="760599" y="1716610"/>
                  <a:pt x="741833" y="1700566"/>
                </a:cubicBezTo>
                <a:lnTo>
                  <a:pt x="673985" y="1692278"/>
                </a:lnTo>
                <a:cubicBezTo>
                  <a:pt x="658515" y="1695829"/>
                  <a:pt x="646395" y="1693620"/>
                  <a:pt x="634665" y="1689550"/>
                </a:cubicBezTo>
                <a:cubicBezTo>
                  <a:pt x="599149" y="1689690"/>
                  <a:pt x="567176" y="1683160"/>
                  <a:pt x="527471" y="1679869"/>
                </a:cubicBezTo>
                <a:cubicBezTo>
                  <a:pt x="484099" y="1683240"/>
                  <a:pt x="462693" y="1671949"/>
                  <a:pt x="420260" y="1668475"/>
                </a:cubicBezTo>
                <a:cubicBezTo>
                  <a:pt x="377482" y="1677390"/>
                  <a:pt x="393500" y="1652730"/>
                  <a:pt x="357630" y="1652142"/>
                </a:cubicBezTo>
                <a:cubicBezTo>
                  <a:pt x="298692" y="1659518"/>
                  <a:pt x="359631" y="1643849"/>
                  <a:pt x="269407" y="1643812"/>
                </a:cubicBezTo>
                <a:cubicBezTo>
                  <a:pt x="264204" y="1645215"/>
                  <a:pt x="253436" y="1643159"/>
                  <a:pt x="254769" y="1641013"/>
                </a:cubicBezTo>
                <a:cubicBezTo>
                  <a:pt x="234996" y="1641090"/>
                  <a:pt x="179093" y="1626583"/>
                  <a:pt x="150763" y="1628143"/>
                </a:cubicBezTo>
                <a:cubicBezTo>
                  <a:pt x="96232" y="1619954"/>
                  <a:pt x="68845" y="1629422"/>
                  <a:pt x="29133" y="1626172"/>
                </a:cubicBezTo>
                <a:lnTo>
                  <a:pt x="0" y="16195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0A9FEF-D66C-75BE-6340-2017A81859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675" y="494414"/>
            <a:ext cx="10534650" cy="81740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Functional prototype – heuristic evaluation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A332247-3B78-356A-1D9C-E1B2C26721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4784990"/>
              </p:ext>
            </p:extLst>
          </p:nvPr>
        </p:nvGraphicFramePr>
        <p:xfrm>
          <a:off x="907336" y="2163097"/>
          <a:ext cx="10377330" cy="45713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65255">
                  <a:extLst>
                    <a:ext uri="{9D8B030D-6E8A-4147-A177-3AD203B41FA5}">
                      <a16:colId xmlns:a16="http://schemas.microsoft.com/office/drawing/2014/main" val="3884346684"/>
                    </a:ext>
                  </a:extLst>
                </a:gridCol>
                <a:gridCol w="3541568">
                  <a:extLst>
                    <a:ext uri="{9D8B030D-6E8A-4147-A177-3AD203B41FA5}">
                      <a16:colId xmlns:a16="http://schemas.microsoft.com/office/drawing/2014/main" val="3245052984"/>
                    </a:ext>
                  </a:extLst>
                </a:gridCol>
                <a:gridCol w="3170507">
                  <a:extLst>
                    <a:ext uri="{9D8B030D-6E8A-4147-A177-3AD203B41FA5}">
                      <a16:colId xmlns:a16="http://schemas.microsoft.com/office/drawing/2014/main" val="1301085024"/>
                    </a:ext>
                  </a:extLst>
                </a:gridCol>
              </a:tblGrid>
              <a:tr h="550541">
                <a:tc>
                  <a:txBody>
                    <a:bodyPr/>
                    <a:lstStyle/>
                    <a:p>
                      <a:r>
                        <a:rPr lang="pt-PT" sz="2900"/>
                        <a:t>Usability Problem</a:t>
                      </a:r>
                    </a:p>
                  </a:txBody>
                  <a:tcPr marL="148424" marR="148424" marT="74212" marB="74212"/>
                </a:tc>
                <a:tc>
                  <a:txBody>
                    <a:bodyPr/>
                    <a:lstStyle/>
                    <a:p>
                      <a:r>
                        <a:rPr lang="pt-PT" sz="2900"/>
                        <a:t>Heuristic</a:t>
                      </a:r>
                    </a:p>
                  </a:txBody>
                  <a:tcPr marL="148424" marR="148424" marT="74212" marB="74212"/>
                </a:tc>
                <a:tc>
                  <a:txBody>
                    <a:bodyPr/>
                    <a:lstStyle/>
                    <a:p>
                      <a:r>
                        <a:rPr lang="pt-PT" sz="2900"/>
                        <a:t>Severity Degree</a:t>
                      </a:r>
                    </a:p>
                  </a:txBody>
                  <a:tcPr marL="148424" marR="148424" marT="74212" marB="74212"/>
                </a:tc>
                <a:extLst>
                  <a:ext uri="{0D108BD9-81ED-4DB2-BD59-A6C34878D82A}">
                    <a16:rowId xmlns:a16="http://schemas.microsoft.com/office/drawing/2014/main" val="2407006575"/>
                  </a:ext>
                </a:extLst>
              </a:tr>
              <a:tr h="900330">
                <a:tc>
                  <a:txBody>
                    <a:bodyPr/>
                    <a:lstStyle/>
                    <a:p>
                      <a:r>
                        <a:rPr lang="pt-PT" sz="2900" dirty="0" err="1"/>
                        <a:t>Lack</a:t>
                      </a:r>
                      <a:r>
                        <a:rPr lang="pt-PT" sz="2900" dirty="0"/>
                        <a:t> </a:t>
                      </a:r>
                      <a:r>
                        <a:rPr lang="pt-PT" sz="2900" dirty="0" err="1"/>
                        <a:t>of</a:t>
                      </a:r>
                      <a:r>
                        <a:rPr lang="pt-PT" sz="2900" dirty="0"/>
                        <a:t> feedback </a:t>
                      </a:r>
                      <a:r>
                        <a:rPr lang="pt-PT" sz="2900" dirty="0" err="1"/>
                        <a:t>when</a:t>
                      </a:r>
                      <a:r>
                        <a:rPr lang="pt-PT" sz="2900" dirty="0"/>
                        <a:t> </a:t>
                      </a:r>
                      <a:r>
                        <a:rPr lang="pt-PT" sz="2900" dirty="0" err="1"/>
                        <a:t>buying</a:t>
                      </a:r>
                      <a:r>
                        <a:rPr lang="pt-PT" sz="2900" dirty="0"/>
                        <a:t> </a:t>
                      </a:r>
                      <a:r>
                        <a:rPr lang="pt-PT" sz="2900" dirty="0" err="1"/>
                        <a:t>items</a:t>
                      </a:r>
                      <a:endParaRPr lang="pt-PT" sz="2900" dirty="0"/>
                    </a:p>
                  </a:txBody>
                  <a:tcPr marL="148424" marR="148424" marT="74212" marB="74212"/>
                </a:tc>
                <a:tc>
                  <a:txBody>
                    <a:bodyPr/>
                    <a:lstStyle/>
                    <a:p>
                      <a:r>
                        <a:rPr lang="pt-PT" sz="2900" dirty="0" err="1"/>
                        <a:t>Recognition</a:t>
                      </a:r>
                      <a:r>
                        <a:rPr lang="pt-PT" sz="2900" dirty="0"/>
                        <a:t> </a:t>
                      </a:r>
                      <a:r>
                        <a:rPr lang="pt-PT" sz="2900" dirty="0" err="1"/>
                        <a:t>rather</a:t>
                      </a:r>
                      <a:r>
                        <a:rPr lang="pt-PT" sz="2900" dirty="0"/>
                        <a:t> </a:t>
                      </a:r>
                      <a:r>
                        <a:rPr lang="pt-PT" sz="2900" dirty="0" err="1"/>
                        <a:t>than</a:t>
                      </a:r>
                      <a:r>
                        <a:rPr lang="pt-PT" sz="2900" dirty="0"/>
                        <a:t> </a:t>
                      </a:r>
                      <a:r>
                        <a:rPr lang="pt-PT" sz="2900" dirty="0" err="1"/>
                        <a:t>recall</a:t>
                      </a:r>
                      <a:endParaRPr lang="pt-PT" sz="2900" dirty="0"/>
                    </a:p>
                  </a:txBody>
                  <a:tcPr marL="148424" marR="148424" marT="74212" marB="74212"/>
                </a:tc>
                <a:tc>
                  <a:txBody>
                    <a:bodyPr/>
                    <a:lstStyle/>
                    <a:p>
                      <a:r>
                        <a:rPr lang="pt-PT" sz="2900" dirty="0"/>
                        <a:t>2</a:t>
                      </a:r>
                    </a:p>
                  </a:txBody>
                  <a:tcPr marL="148424" marR="148424" marT="74212" marB="74212"/>
                </a:tc>
                <a:extLst>
                  <a:ext uri="{0D108BD9-81ED-4DB2-BD59-A6C34878D82A}">
                    <a16:rowId xmlns:a16="http://schemas.microsoft.com/office/drawing/2014/main" val="3916054176"/>
                  </a:ext>
                </a:extLst>
              </a:tr>
              <a:tr h="962675">
                <a:tc>
                  <a:txBody>
                    <a:bodyPr/>
                    <a:lstStyle/>
                    <a:p>
                      <a:r>
                        <a:rPr lang="pt-PT" sz="2900" dirty="0" err="1"/>
                        <a:t>Difficulty</a:t>
                      </a:r>
                      <a:r>
                        <a:rPr lang="pt-PT" sz="2900" dirty="0"/>
                        <a:t> </a:t>
                      </a:r>
                      <a:r>
                        <a:rPr lang="pt-PT" sz="2900" dirty="0" err="1"/>
                        <a:t>finding</a:t>
                      </a:r>
                      <a:r>
                        <a:rPr lang="pt-PT" sz="2900" dirty="0"/>
                        <a:t> </a:t>
                      </a:r>
                      <a:r>
                        <a:rPr lang="pt-PT" sz="2900" dirty="0" err="1"/>
                        <a:t>settings</a:t>
                      </a:r>
                      <a:endParaRPr lang="pt-PT" sz="2900" dirty="0"/>
                    </a:p>
                  </a:txBody>
                  <a:tcPr marL="148424" marR="148424" marT="74212" marB="74212"/>
                </a:tc>
                <a:tc>
                  <a:txBody>
                    <a:bodyPr/>
                    <a:lstStyle/>
                    <a:p>
                      <a:r>
                        <a:rPr lang="pt-PT" sz="2900" dirty="0" err="1"/>
                        <a:t>Visibility</a:t>
                      </a:r>
                      <a:r>
                        <a:rPr lang="pt-PT" sz="2900" dirty="0"/>
                        <a:t> </a:t>
                      </a:r>
                      <a:r>
                        <a:rPr lang="pt-PT" sz="2900" dirty="0" err="1"/>
                        <a:t>of</a:t>
                      </a:r>
                      <a:r>
                        <a:rPr lang="pt-PT" sz="2900" dirty="0"/>
                        <a:t> </a:t>
                      </a:r>
                      <a:r>
                        <a:rPr lang="pt-PT" sz="2900" dirty="0" err="1"/>
                        <a:t>system</a:t>
                      </a:r>
                      <a:r>
                        <a:rPr lang="pt-PT" sz="2900" dirty="0"/>
                        <a:t> status</a:t>
                      </a:r>
                    </a:p>
                  </a:txBody>
                  <a:tcPr marL="148424" marR="148424" marT="74212" marB="74212"/>
                </a:tc>
                <a:tc>
                  <a:txBody>
                    <a:bodyPr/>
                    <a:lstStyle/>
                    <a:p>
                      <a:r>
                        <a:rPr lang="pt-PT" sz="2900" dirty="0"/>
                        <a:t>3</a:t>
                      </a:r>
                    </a:p>
                  </a:txBody>
                  <a:tcPr marL="148424" marR="148424" marT="74212" marB="74212"/>
                </a:tc>
                <a:extLst>
                  <a:ext uri="{0D108BD9-81ED-4DB2-BD59-A6C34878D82A}">
                    <a16:rowId xmlns:a16="http://schemas.microsoft.com/office/drawing/2014/main" val="4142434393"/>
                  </a:ext>
                </a:extLst>
              </a:tr>
              <a:tr h="1786943">
                <a:tc>
                  <a:txBody>
                    <a:bodyPr/>
                    <a:lstStyle/>
                    <a:p>
                      <a:r>
                        <a:rPr lang="pt-PT" sz="2900" dirty="0" err="1"/>
                        <a:t>Inconsistency</a:t>
                      </a:r>
                      <a:r>
                        <a:rPr lang="pt-PT" sz="2900" dirty="0"/>
                        <a:t> in </a:t>
                      </a:r>
                      <a:r>
                        <a:rPr lang="pt-PT" sz="2900" dirty="0" err="1"/>
                        <a:t>profile</a:t>
                      </a:r>
                      <a:r>
                        <a:rPr lang="pt-PT" sz="2900" dirty="0"/>
                        <a:t> </a:t>
                      </a:r>
                      <a:r>
                        <a:rPr lang="pt-PT" sz="2900" dirty="0" err="1"/>
                        <a:t>page</a:t>
                      </a:r>
                      <a:r>
                        <a:rPr lang="pt-PT" sz="2900" dirty="0"/>
                        <a:t> (horizontal &amp; vertical </a:t>
                      </a:r>
                      <a:r>
                        <a:rPr lang="pt-PT" sz="2900" dirty="0" err="1"/>
                        <a:t>scroll</a:t>
                      </a:r>
                      <a:r>
                        <a:rPr lang="pt-PT" sz="2900" dirty="0"/>
                        <a:t>)</a:t>
                      </a:r>
                    </a:p>
                  </a:txBody>
                  <a:tcPr marL="148424" marR="148424" marT="74212" marB="74212"/>
                </a:tc>
                <a:tc>
                  <a:txBody>
                    <a:bodyPr/>
                    <a:lstStyle/>
                    <a:p>
                      <a:r>
                        <a:rPr lang="pt-PT" sz="2900" dirty="0" err="1"/>
                        <a:t>Consistency</a:t>
                      </a:r>
                      <a:r>
                        <a:rPr lang="pt-PT" sz="2900" dirty="0"/>
                        <a:t> </a:t>
                      </a:r>
                      <a:r>
                        <a:rPr lang="pt-PT" sz="2900" dirty="0" err="1"/>
                        <a:t>and</a:t>
                      </a:r>
                      <a:r>
                        <a:rPr lang="pt-PT" sz="2900" dirty="0"/>
                        <a:t> Standards</a:t>
                      </a:r>
                    </a:p>
                  </a:txBody>
                  <a:tcPr marL="148424" marR="148424" marT="74212" marB="74212"/>
                </a:tc>
                <a:tc>
                  <a:txBody>
                    <a:bodyPr/>
                    <a:lstStyle/>
                    <a:p>
                      <a:r>
                        <a:rPr lang="pt-PT" sz="2900" dirty="0"/>
                        <a:t>1</a:t>
                      </a:r>
                    </a:p>
                  </a:txBody>
                  <a:tcPr marL="148424" marR="148424" marT="74212" marB="74212"/>
                </a:tc>
                <a:extLst>
                  <a:ext uri="{0D108BD9-81ED-4DB2-BD59-A6C34878D82A}">
                    <a16:rowId xmlns:a16="http://schemas.microsoft.com/office/drawing/2014/main" val="4101244498"/>
                  </a:ext>
                </a:extLst>
              </a:tr>
            </a:tbl>
          </a:graphicData>
        </a:graphic>
      </p:graphicFrame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AE83CE31-E033-8C11-AC5F-0526941847E8}"/>
              </a:ext>
            </a:extLst>
          </p:cNvPr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C1EF132B-9E0C-4FB1-8383-39590BA26703}" type="slidenum">
              <a:rPr lang="pt-PT" smtClean="0"/>
              <a:t>18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5960587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60" name="Rectangle 205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2" name="Rectangle 2061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9" name="Rectangle 2058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1" name="Rectangle 2060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BFD70E-7F70-DDEB-B1F1-D1AA29A7FE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Demo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7534441-A331-1DA7-F3EE-8085EFA6EBE0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8572499" y="390832"/>
            <a:ext cx="3233585" cy="87361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ts val="1000"/>
              </a:spcBef>
            </a:pPr>
            <a:endParaRPr lang="en-US" sz="2000" kern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5" name="Imagem 4" descr="Uma imagem com texto, captura de ecrã, Sistema operativo, software&#10;&#10;Descrição gerada automaticamente">
            <a:extLst>
              <a:ext uri="{FF2B5EF4-FFF2-40B4-BE49-F238E27FC236}">
                <a16:creationId xmlns:a16="http://schemas.microsoft.com/office/drawing/2014/main" id="{62EFC067-840F-6F4C-45EE-49445CF34CF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855" y="1921353"/>
            <a:ext cx="2232218" cy="4588448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E07CD80C-9486-1CD7-0447-8DE513FA0D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043" y="4408969"/>
            <a:ext cx="1451841" cy="1516621"/>
          </a:xfrm>
          <a:prstGeom prst="rect">
            <a:avLst/>
          </a:prstGeom>
          <a:ln w="19050">
            <a:solidFill>
              <a:schemeClr val="tx2">
                <a:lumMod val="75000"/>
              </a:schemeClr>
            </a:solidFill>
          </a:ln>
        </p:spPr>
      </p:pic>
      <p:pic>
        <p:nvPicPr>
          <p:cNvPr id="8" name="Imagem 7" descr="Uma imagem com texto, captura de ecrã, Tipo de letra, software&#10;&#10;Descrição gerada automaticamente">
            <a:extLst>
              <a:ext uri="{FF2B5EF4-FFF2-40B4-BE49-F238E27FC236}">
                <a16:creationId xmlns:a16="http://schemas.microsoft.com/office/drawing/2014/main" id="{6A1842C8-F04E-4B1B-46A4-C27ED04C0AE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1279" y="1915126"/>
            <a:ext cx="2232218" cy="4588448"/>
          </a:xfrm>
          <a:prstGeom prst="rect">
            <a:avLst/>
          </a:prstGeom>
        </p:spPr>
      </p:pic>
      <p:pic>
        <p:nvPicPr>
          <p:cNvPr id="11" name="Imagem 10" descr="Uma imagem com texto, captura de ecrã, Cara humana&#10;&#10;Descrição gerada automaticamente">
            <a:extLst>
              <a:ext uri="{FF2B5EF4-FFF2-40B4-BE49-F238E27FC236}">
                <a16:creationId xmlns:a16="http://schemas.microsoft.com/office/drawing/2014/main" id="{E2CAAA70-7E90-B75F-F9B9-B887E17C956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0352" y="1921930"/>
            <a:ext cx="2232218" cy="4588449"/>
          </a:xfrm>
          <a:prstGeom prst="rect">
            <a:avLst/>
          </a:prstGeom>
        </p:spPr>
      </p:pic>
      <p:pic>
        <p:nvPicPr>
          <p:cNvPr id="13" name="Imagem 12" descr="Uma imagem com texto, captura de ecrã, Tipo de letra, número&#10;&#10;Descrição gerada automaticamente">
            <a:extLst>
              <a:ext uri="{FF2B5EF4-FFF2-40B4-BE49-F238E27FC236}">
                <a16:creationId xmlns:a16="http://schemas.microsoft.com/office/drawing/2014/main" id="{4242CC06-1175-95F2-EC30-9B953AAA199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2927" y="1921368"/>
            <a:ext cx="2232218" cy="4588448"/>
          </a:xfrm>
          <a:prstGeom prst="rect">
            <a:avLst/>
          </a:prstGeom>
        </p:spPr>
      </p:pic>
      <p:pic>
        <p:nvPicPr>
          <p:cNvPr id="16" name="Imagem 15" descr="Uma imagem com texto, captura de ecrã, Sistema operativo, software&#10;&#10;Descrição gerada automaticamente">
            <a:extLst>
              <a:ext uri="{FF2B5EF4-FFF2-40B4-BE49-F238E27FC236}">
                <a16:creationId xmlns:a16="http://schemas.microsoft.com/office/drawing/2014/main" id="{D8DE12D7-ED0C-8FE8-B78C-39220C872DA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7306" y="1921930"/>
            <a:ext cx="2228908" cy="4581644"/>
          </a:xfrm>
          <a:prstGeom prst="rect">
            <a:avLst/>
          </a:prstGeom>
        </p:spPr>
      </p:pic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161FAB92-6DFB-C47C-EC38-214BF2622EF1}"/>
              </a:ext>
            </a:extLst>
          </p:cNvPr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C1EF132B-9E0C-4FB1-8383-39590BA26703}" type="slidenum">
              <a:rPr lang="pt-PT" smtClean="0"/>
              <a:t>19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293381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Rectangle 2"/>
          <p:cNvSpPr/>
          <p:nvPr/>
        </p:nvSpPr>
        <p:spPr>
          <a:xfrm>
            <a:off x="477720" y="334800"/>
            <a:ext cx="11232720" cy="550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b">
            <a:normAutofit fontScale="62500" lnSpcReduction="20000"/>
          </a:bodyPr>
          <a:lstStyle/>
          <a:p>
            <a:pPr>
              <a:lnSpc>
                <a:spcPct val="90000"/>
              </a:lnSpc>
              <a:buNone/>
            </a:pPr>
            <a:r>
              <a:rPr lang="en-US" sz="6000" b="1" strike="noStrike" spc="-1">
                <a:solidFill>
                  <a:srgbClr val="000000"/>
                </a:solidFill>
                <a:latin typeface="Calibri Light"/>
              </a:rPr>
              <a:t>Introduction</a:t>
            </a:r>
            <a:endParaRPr lang="en-US" sz="6000" b="0" strike="noStrike" spc="-1">
              <a:latin typeface="Arial"/>
            </a:endParaRPr>
          </a:p>
        </p:txBody>
      </p:sp>
      <p:sp>
        <p:nvSpPr>
          <p:cNvPr id="89" name="Foliennummernplatzhalter 1"/>
          <p:cNvSpPr/>
          <p:nvPr/>
        </p:nvSpPr>
        <p:spPr>
          <a:xfrm>
            <a:off x="11018520" y="6350040"/>
            <a:ext cx="732240" cy="307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r">
              <a:lnSpc>
                <a:spcPct val="100000"/>
              </a:lnSpc>
              <a:spcBef>
                <a:spcPts val="700"/>
              </a:spcBef>
              <a:buNone/>
            </a:pPr>
            <a:fld id="{69954A05-4D93-4C5E-B749-6BB3425F5935}" type="slidenum">
              <a:rPr lang="en-US" sz="1400" b="0" strike="noStrike" spc="-1">
                <a:solidFill>
                  <a:srgbClr val="000000"/>
                </a:solidFill>
                <a:latin typeface="Calibri Light"/>
              </a:rPr>
              <a:t>2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90" name="Straight Connector 10"/>
          <p:cNvSpPr/>
          <p:nvPr/>
        </p:nvSpPr>
        <p:spPr>
          <a:xfrm>
            <a:off x="476280" y="6168960"/>
            <a:ext cx="11217600" cy="360"/>
          </a:xfrm>
          <a:prstGeom prst="line">
            <a:avLst/>
          </a:prstGeom>
          <a:ln w="19050">
            <a:solidFill>
              <a:srgbClr val="50B4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pt-PT"/>
          </a:p>
        </p:txBody>
      </p:sp>
      <p:sp>
        <p:nvSpPr>
          <p:cNvPr id="91" name="Foliennummernplatzhalter 1"/>
          <p:cNvSpPr/>
          <p:nvPr/>
        </p:nvSpPr>
        <p:spPr>
          <a:xfrm>
            <a:off x="385200" y="6350040"/>
            <a:ext cx="3306600" cy="307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spcBef>
                <a:spcPts val="700"/>
              </a:spcBef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Calibri Light"/>
              </a:rPr>
              <a:t>HCI 2024-2024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92" name="Rectangle 2"/>
          <p:cNvSpPr/>
          <p:nvPr/>
        </p:nvSpPr>
        <p:spPr>
          <a:xfrm>
            <a:off x="582840" y="853920"/>
            <a:ext cx="11127600" cy="426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numCol="1" spcCol="0" anchor="t">
            <a:sp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800" b="1" strike="noStrike" spc="-1" dirty="0">
                <a:solidFill>
                  <a:srgbClr val="50B400"/>
                </a:solidFill>
                <a:latin typeface="Calibri Light"/>
              </a:rPr>
              <a:t>StudySync</a:t>
            </a:r>
            <a:endParaRPr lang="en-US" sz="2800" b="0" strike="noStrike" spc="-1" dirty="0">
              <a:latin typeface="Arial"/>
            </a:endParaRPr>
          </a:p>
        </p:txBody>
      </p:sp>
      <p:graphicFrame>
        <p:nvGraphicFramePr>
          <p:cNvPr id="2" name="Diagram1"/>
          <p:cNvGraphicFramePr/>
          <p:nvPr>
            <p:extLst>
              <p:ext uri="{D42A27DB-BD31-4B8C-83A1-F6EECF244321}">
                <p14:modId xmlns:p14="http://schemas.microsoft.com/office/powerpoint/2010/main" val="1480770484"/>
              </p:ext>
            </p:extLst>
          </p:nvPr>
        </p:nvGraphicFramePr>
        <p:xfrm>
          <a:off x="477720" y="1783800"/>
          <a:ext cx="6924600" cy="3477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66340518-63E1-9247-704A-E2C9E289B11B}"/>
              </a:ext>
            </a:extLst>
          </p:cNvPr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C1EF132B-9E0C-4FB1-8383-39590BA26703}" type="slidenum">
              <a:rPr lang="pt-PT" smtClean="0"/>
              <a:t>2</a:t>
            </a:fld>
            <a:endParaRPr lang="pt-PT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D7F64A8-D625-4F61-A290-B499BB62AC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9F01EC-524F-1813-EF41-8805C9B7E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7363" y="1671569"/>
            <a:ext cx="5801917" cy="22287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Future work</a:t>
            </a:r>
          </a:p>
        </p:txBody>
      </p:sp>
      <p:pic>
        <p:nvPicPr>
          <p:cNvPr id="7" name="Graphic 6" descr="Briefcase">
            <a:extLst>
              <a:ext uri="{FF2B5EF4-FFF2-40B4-BE49-F238E27FC236}">
                <a16:creationId xmlns:a16="http://schemas.microsoft.com/office/drawing/2014/main" id="{BD6712F0-E5D1-4796-8B9D-8486DFEE44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6948" y="2694018"/>
            <a:ext cx="1198532" cy="1198532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AF240A18-81B4-4E6E-05B4-1E4C4E13F3F4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2187364" y="4072044"/>
            <a:ext cx="5801917" cy="2057045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  <a:ea typeface="+mn-ea"/>
                <a:cs typeface="+mn-cs"/>
              </a:rPr>
              <a:t>Fix task add menu</a:t>
            </a:r>
          </a:p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  <a:ea typeface="+mn-ea"/>
                <a:cs typeface="+mn-cs"/>
              </a:rPr>
              <a:t>User database</a:t>
            </a:r>
          </a:p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  <a:ea typeface="+mn-ea"/>
                <a:cs typeface="+mn-cs"/>
              </a:rPr>
              <a:t>Ranking system improvement</a:t>
            </a:r>
          </a:p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  <a:ea typeface="+mn-ea"/>
                <a:cs typeface="+mn-cs"/>
              </a:rPr>
              <a:t>Integration with tools like Expo for porting</a:t>
            </a:r>
          </a:p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  <a:ea typeface="+mn-ea"/>
                <a:cs typeface="+mn-cs"/>
                <a:hlinkClick r:id="rId4"/>
              </a:rPr>
              <a:t>Deployment</a:t>
            </a:r>
            <a:endParaRPr lang="en-US" sz="2000" dirty="0">
              <a:latin typeface="+mn-lt"/>
              <a:ea typeface="+mn-ea"/>
              <a:cs typeface="+mn-cs"/>
            </a:endParaRPr>
          </a:p>
        </p:txBody>
      </p:sp>
      <p:pic>
        <p:nvPicPr>
          <p:cNvPr id="9" name="Graphic 8" descr="Briefcase">
            <a:extLst>
              <a:ext uri="{FF2B5EF4-FFF2-40B4-BE49-F238E27FC236}">
                <a16:creationId xmlns:a16="http://schemas.microsoft.com/office/drawing/2014/main" id="{F146F2E8-0570-4BCE-AC03-4088758769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41431" y="816337"/>
            <a:ext cx="5225327" cy="5225327"/>
          </a:xfrm>
          <a:prstGeom prst="rect">
            <a:avLst/>
          </a:prstGeom>
        </p:spPr>
      </p:pic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19CCE76C-FF0C-597F-E827-4E6AF248FDAD}"/>
              </a:ext>
            </a:extLst>
          </p:cNvPr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C1EF132B-9E0C-4FB1-8383-39590BA26703}" type="slidenum">
              <a:rPr lang="pt-PT" smtClean="0"/>
              <a:t>20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965506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8D1AA55E-40D5-461B-A5A8-4AE8AAB71B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D800F7-C7D7-5FA3-452D-591D92902B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36390"/>
            <a:ext cx="6155988" cy="118292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Acknowledgments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EB498BD-8089-4626-91EA-4978EBEF5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806470"/>
            <a:ext cx="7903723" cy="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0800000" scaled="0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FAED9653-C2AC-A7EA-FDE5-13A447872C73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803776" y="2829330"/>
            <a:ext cx="6190412" cy="3344459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solidFill>
                  <a:schemeClr val="tx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Team effort:</a:t>
            </a:r>
          </a:p>
          <a:p>
            <a:pPr lvl="1" indent="-228600" algn="l" rtl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strike="noStrike" kern="1200" spc="-1" dirty="0">
                <a:solidFill>
                  <a:schemeClr val="tx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Gonçalo Cunha, 108352 - 50%</a:t>
            </a:r>
          </a:p>
          <a:p>
            <a:pPr lvl="1" indent="-228600" algn="l" rtl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strike="noStrike" kern="1200" spc="-1" dirty="0">
                <a:solidFill>
                  <a:schemeClr val="tx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José Cerqueira, 76758 - 25%</a:t>
            </a:r>
          </a:p>
          <a:p>
            <a:pPr lvl="1" indent="-228600" algn="l" rtl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strike="noStrike" kern="1200" spc="-1" dirty="0">
                <a:solidFill>
                  <a:schemeClr val="tx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Vasco Rodrigues, 109211 – 25%</a:t>
            </a:r>
            <a:endParaRPr lang="en-US" sz="2000" kern="1200" dirty="0">
              <a:solidFill>
                <a:schemeClr val="tx1">
                  <a:alpha val="80000"/>
                </a:schemeClr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7" name="Graphic 6" descr="Handshake">
            <a:extLst>
              <a:ext uri="{FF2B5EF4-FFF2-40B4-BE49-F238E27FC236}">
                <a16:creationId xmlns:a16="http://schemas.microsoft.com/office/drawing/2014/main" id="{E7710786-3B8E-1E5A-52C3-4AFC880A06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72653" y="1980885"/>
            <a:ext cx="3548404" cy="3548404"/>
          </a:xfrm>
          <a:prstGeom prst="rect">
            <a:avLst/>
          </a:prstGeom>
        </p:spPr>
      </p:pic>
      <p:sp>
        <p:nvSpPr>
          <p:cNvPr id="29" name="Graphic 11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24552" y="1899284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0" name="Graphic 10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36862" y="2189928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4122F002-3560-82F7-3C4D-858A123D9B16}"/>
              </a:ext>
            </a:extLst>
          </p:cNvPr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C1EF132B-9E0C-4FB1-8383-39590BA26703}" type="slidenum">
              <a:rPr lang="pt-PT" smtClean="0"/>
              <a:t>21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679239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Foliennummernplatzhalter 1"/>
          <p:cNvSpPr/>
          <p:nvPr/>
        </p:nvSpPr>
        <p:spPr>
          <a:xfrm>
            <a:off x="11018520" y="6350040"/>
            <a:ext cx="732240" cy="307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r">
              <a:lnSpc>
                <a:spcPct val="100000"/>
              </a:lnSpc>
              <a:spcBef>
                <a:spcPts val="700"/>
              </a:spcBef>
              <a:buNone/>
            </a:pPr>
            <a:fld id="{C32DDFF9-7863-4EC9-8447-BEB07A31CF73}" type="slidenum">
              <a:rPr lang="en-US" sz="1400" b="0" strike="noStrike" spc="-1">
                <a:solidFill>
                  <a:srgbClr val="000000"/>
                </a:solidFill>
                <a:latin typeface="Calibri Light"/>
              </a:rPr>
              <a:t>3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94" name="Straight Connector 10"/>
          <p:cNvSpPr/>
          <p:nvPr/>
        </p:nvSpPr>
        <p:spPr>
          <a:xfrm>
            <a:off x="476280" y="6168960"/>
            <a:ext cx="11217600" cy="360"/>
          </a:xfrm>
          <a:prstGeom prst="line">
            <a:avLst/>
          </a:prstGeom>
          <a:ln w="19050">
            <a:solidFill>
              <a:srgbClr val="50B4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pt-PT"/>
          </a:p>
        </p:txBody>
      </p:sp>
      <p:pic>
        <p:nvPicPr>
          <p:cNvPr id="95" name="Picture 1" descr="A red and white target with a blue arrow&#10;&#10;Description automatically generated"/>
          <p:cNvPicPr/>
          <p:nvPr/>
        </p:nvPicPr>
        <p:blipFill>
          <a:blip r:embed="rId2"/>
          <a:stretch/>
        </p:blipFill>
        <p:spPr>
          <a:xfrm>
            <a:off x="8715960" y="871920"/>
            <a:ext cx="2714040" cy="1634457"/>
          </a:xfrm>
          <a:prstGeom prst="rect">
            <a:avLst/>
          </a:prstGeom>
          <a:ln w="0">
            <a:noFill/>
          </a:ln>
        </p:spPr>
      </p:pic>
      <p:sp>
        <p:nvSpPr>
          <p:cNvPr id="96" name="Rectangle 2"/>
          <p:cNvSpPr/>
          <p:nvPr/>
        </p:nvSpPr>
        <p:spPr>
          <a:xfrm>
            <a:off x="477720" y="334800"/>
            <a:ext cx="11232720" cy="550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b">
            <a:normAutofit fontScale="62500" lnSpcReduction="20000"/>
          </a:bodyPr>
          <a:lstStyle/>
          <a:p>
            <a:pPr>
              <a:lnSpc>
                <a:spcPct val="90000"/>
              </a:lnSpc>
              <a:buNone/>
            </a:pPr>
            <a:r>
              <a:rPr lang="en-US" sz="6000" b="1" strike="noStrike" spc="-1">
                <a:solidFill>
                  <a:srgbClr val="000000"/>
                </a:solidFill>
                <a:latin typeface="Calibri Light"/>
              </a:rPr>
              <a:t>Project Objectives</a:t>
            </a:r>
            <a:endParaRPr lang="en-US" sz="6000" b="0" strike="noStrike" spc="-1">
              <a:latin typeface="Arial"/>
            </a:endParaRPr>
          </a:p>
        </p:txBody>
      </p:sp>
      <p:sp>
        <p:nvSpPr>
          <p:cNvPr id="97" name="Rectangle 2"/>
          <p:cNvSpPr/>
          <p:nvPr/>
        </p:nvSpPr>
        <p:spPr>
          <a:xfrm>
            <a:off x="582840" y="853920"/>
            <a:ext cx="11127600" cy="426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numCol="1" spcCol="0" anchor="t">
            <a:sp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800" b="1" strike="noStrike" spc="-1" dirty="0">
                <a:solidFill>
                  <a:srgbClr val="50B400"/>
                </a:solidFill>
                <a:latin typeface="Calibri Light"/>
              </a:rPr>
              <a:t>StudySync</a:t>
            </a:r>
            <a:endParaRPr lang="en-US" sz="2800" b="0" strike="noStrike" spc="-1" dirty="0">
              <a:latin typeface="Arial"/>
            </a:endParaRPr>
          </a:p>
        </p:txBody>
      </p:sp>
      <p:sp>
        <p:nvSpPr>
          <p:cNvPr id="98" name="Foliennummernplatzhalter 1"/>
          <p:cNvSpPr/>
          <p:nvPr/>
        </p:nvSpPr>
        <p:spPr>
          <a:xfrm>
            <a:off x="537480" y="6350040"/>
            <a:ext cx="3306600" cy="307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spcBef>
                <a:spcPts val="700"/>
              </a:spcBef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Calibri"/>
              </a:rPr>
              <a:t>HCI 2024-2024</a:t>
            </a:r>
            <a:endParaRPr lang="en-US" sz="1400" b="0" strike="noStrike" spc="-1">
              <a:latin typeface="Arial"/>
            </a:endParaRPr>
          </a:p>
        </p:txBody>
      </p:sp>
      <p:graphicFrame>
        <p:nvGraphicFramePr>
          <p:cNvPr id="2" name="Diagram2"/>
          <p:cNvGraphicFramePr/>
          <p:nvPr>
            <p:extLst>
              <p:ext uri="{D42A27DB-BD31-4B8C-83A1-F6EECF244321}">
                <p14:modId xmlns:p14="http://schemas.microsoft.com/office/powerpoint/2010/main" val="816514903"/>
              </p:ext>
            </p:extLst>
          </p:nvPr>
        </p:nvGraphicFramePr>
        <p:xfrm>
          <a:off x="825500" y="2108200"/>
          <a:ext cx="7611820" cy="3397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EB0472FD-66D6-5A67-2067-002B5E53172B}"/>
              </a:ext>
            </a:extLst>
          </p:cNvPr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C1EF132B-9E0C-4FB1-8383-39590BA26703}" type="slidenum">
              <a:rPr lang="pt-PT" smtClean="0"/>
              <a:t>3</a:t>
            </a:fld>
            <a:endParaRPr lang="pt-PT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Rectangle 2"/>
          <p:cNvSpPr/>
          <p:nvPr/>
        </p:nvSpPr>
        <p:spPr>
          <a:xfrm>
            <a:off x="841320" y="255960"/>
            <a:ext cx="10506240" cy="1014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b">
            <a:normAutofit/>
          </a:bodyPr>
          <a:lstStyle/>
          <a:p>
            <a:pPr>
              <a:lnSpc>
                <a:spcPct val="90000"/>
              </a:lnSpc>
              <a:spcAft>
                <a:spcPts val="601"/>
              </a:spcAft>
              <a:buNone/>
            </a:pPr>
            <a:r>
              <a:rPr lang="en-US" sz="4400" b="1" strike="noStrike" spc="-1">
                <a:solidFill>
                  <a:srgbClr val="000000"/>
                </a:solidFill>
                <a:latin typeface="Calibri Light"/>
              </a:rPr>
              <a:t>Personas</a:t>
            </a:r>
            <a:endParaRPr lang="en-US" sz="4400" b="0" strike="noStrike" spc="-1">
              <a:latin typeface="Arial"/>
            </a:endParaRPr>
          </a:p>
        </p:txBody>
      </p:sp>
      <p:sp>
        <p:nvSpPr>
          <p:cNvPr id="101" name="Rectangle 1039"/>
          <p:cNvSpPr/>
          <p:nvPr/>
        </p:nvSpPr>
        <p:spPr>
          <a:xfrm>
            <a:off x="865800" y="1634400"/>
            <a:ext cx="10451160" cy="18000"/>
          </a:xfrm>
          <a:prstGeom prst="rect">
            <a:avLst/>
          </a:prstGeom>
          <a:solidFill>
            <a:srgbClr val="D5D5D5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pt-PT"/>
          </a:p>
        </p:txBody>
      </p:sp>
      <p:sp>
        <p:nvSpPr>
          <p:cNvPr id="102" name="Rectangle 1040"/>
          <p:cNvSpPr/>
          <p:nvPr/>
        </p:nvSpPr>
        <p:spPr>
          <a:xfrm flipV="1">
            <a:off x="841320" y="1538280"/>
            <a:ext cx="1873080" cy="109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pt-PT"/>
          </a:p>
        </p:txBody>
      </p:sp>
      <p:sp>
        <p:nvSpPr>
          <p:cNvPr id="103" name="Foliennummernplatzhalter 1"/>
          <p:cNvSpPr/>
          <p:nvPr/>
        </p:nvSpPr>
        <p:spPr>
          <a:xfrm>
            <a:off x="9778680" y="6052680"/>
            <a:ext cx="549720" cy="230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r">
              <a:lnSpc>
                <a:spcPct val="100000"/>
              </a:lnSpc>
              <a:spcBef>
                <a:spcPts val="524"/>
              </a:spcBef>
              <a:buNone/>
            </a:pPr>
            <a:fld id="{C4DF886F-37A1-416A-9230-73118BB93D84}" type="slidenum">
              <a:rPr lang="en-US" sz="1050" b="0" strike="noStrike" spc="-1">
                <a:solidFill>
                  <a:srgbClr val="000000"/>
                </a:solidFill>
                <a:latin typeface="Calibri Light"/>
              </a:rPr>
              <a:t>4</a:t>
            </a:fld>
            <a:endParaRPr lang="en-US" sz="1050" b="0" strike="noStrike" spc="-1">
              <a:latin typeface="Arial"/>
            </a:endParaRPr>
          </a:p>
        </p:txBody>
      </p:sp>
      <p:sp>
        <p:nvSpPr>
          <p:cNvPr id="104" name="TextBox 7"/>
          <p:cNvSpPr/>
          <p:nvPr/>
        </p:nvSpPr>
        <p:spPr>
          <a:xfrm>
            <a:off x="1078992" y="2588400"/>
            <a:ext cx="5102352" cy="3368699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spcAft>
                <a:spcPts val="601"/>
              </a:spcAft>
              <a:buNone/>
            </a:pPr>
            <a:r>
              <a:rPr lang="en-US" b="0" strike="noStrike" spc="-1" dirty="0">
                <a:solidFill>
                  <a:srgbClr val="000000"/>
                </a:solidFill>
                <a:latin typeface="Arial"/>
              </a:rPr>
              <a:t>2nd year Physics student with bad time awareness</a:t>
            </a:r>
            <a:endParaRPr lang="en-US" b="0" strike="noStrike" spc="-1" dirty="0">
              <a:latin typeface="Arial"/>
            </a:endParaRPr>
          </a:p>
          <a:p>
            <a:pPr>
              <a:lnSpc>
                <a:spcPct val="100000"/>
              </a:lnSpc>
              <a:spcAft>
                <a:spcPts val="601"/>
              </a:spcAft>
              <a:buNone/>
            </a:pPr>
            <a:r>
              <a:rPr lang="en-US" b="0" strike="noStrike" spc="-1" dirty="0">
                <a:solidFill>
                  <a:srgbClr val="000000"/>
                </a:solidFill>
                <a:latin typeface="Arial"/>
              </a:rPr>
              <a:t>Problems – Forgets exam dates, project deadlines and misses classes</a:t>
            </a:r>
            <a:endParaRPr lang="en-US" b="0" strike="noStrike" spc="-1" dirty="0">
              <a:latin typeface="Arial"/>
            </a:endParaRPr>
          </a:p>
          <a:p>
            <a:pPr>
              <a:lnSpc>
                <a:spcPct val="100000"/>
              </a:lnSpc>
              <a:spcAft>
                <a:spcPts val="601"/>
              </a:spcAft>
              <a:buNone/>
            </a:pPr>
            <a:r>
              <a:rPr lang="en-US" b="0" strike="noStrike" spc="-1" dirty="0">
                <a:solidFill>
                  <a:srgbClr val="000000"/>
                </a:solidFill>
                <a:latin typeface="Arial"/>
              </a:rPr>
              <a:t>Goals – Prepare for exams ahead of time and improve project management, regularly attend classes</a:t>
            </a:r>
            <a:endParaRPr lang="en-US" b="0" strike="noStrike" spc="-1" dirty="0">
              <a:latin typeface="Arial"/>
            </a:endParaRPr>
          </a:p>
          <a:p>
            <a:pPr>
              <a:lnSpc>
                <a:spcPct val="100000"/>
              </a:lnSpc>
              <a:spcAft>
                <a:spcPts val="601"/>
              </a:spcAft>
              <a:buNone/>
            </a:pPr>
            <a:r>
              <a:rPr lang="en-US" b="0" strike="noStrike" spc="-1" dirty="0">
                <a:solidFill>
                  <a:srgbClr val="000000"/>
                </a:solidFill>
                <a:latin typeface="Arial"/>
              </a:rPr>
              <a:t>Needs – To be able to create a study plan, set up deadlines and priorities for each task, track progress, evaluate performance, and schedule classes</a:t>
            </a:r>
            <a:endParaRPr lang="en-US" b="0" strike="noStrike" spc="-1" dirty="0">
              <a:latin typeface="Arial"/>
            </a:endParaRPr>
          </a:p>
        </p:txBody>
      </p:sp>
      <p:sp>
        <p:nvSpPr>
          <p:cNvPr id="105" name="Rectangle 2"/>
          <p:cNvSpPr/>
          <p:nvPr/>
        </p:nvSpPr>
        <p:spPr>
          <a:xfrm>
            <a:off x="1078992" y="2011680"/>
            <a:ext cx="4141008" cy="492443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numCol="1" spcCol="0" anchor="t">
            <a:spAutoFit/>
          </a:bodyPr>
          <a:lstStyle/>
          <a:p>
            <a:pPr algn="ctr">
              <a:lnSpc>
                <a:spcPct val="100000"/>
              </a:lnSpc>
              <a:spcAft>
                <a:spcPts val="601"/>
              </a:spcAft>
              <a:buNone/>
              <a:tabLst>
                <a:tab pos="0" algn="l"/>
              </a:tabLst>
            </a:pPr>
            <a:r>
              <a:rPr lang="en-US" sz="3200" b="1" strike="noStrike" spc="-1" dirty="0" err="1">
                <a:solidFill>
                  <a:srgbClr val="006400"/>
                </a:solidFill>
                <a:latin typeface="Calibri Light"/>
              </a:rPr>
              <a:t>Eusébio</a:t>
            </a:r>
            <a:r>
              <a:rPr lang="en-US" sz="3200" b="1" strike="noStrike" spc="-1" dirty="0">
                <a:solidFill>
                  <a:srgbClr val="006400"/>
                </a:solidFill>
                <a:latin typeface="Calibri Light"/>
              </a:rPr>
              <a:t>, 20</a:t>
            </a:r>
            <a:endParaRPr lang="en-US" sz="3200" b="0" strike="noStrike" spc="-1" dirty="0">
              <a:latin typeface="Arial"/>
            </a:endParaRPr>
          </a:p>
        </p:txBody>
      </p:sp>
      <p:sp>
        <p:nvSpPr>
          <p:cNvPr id="106" name="Foliennummernplatzhalter 1"/>
          <p:cNvSpPr/>
          <p:nvPr/>
        </p:nvSpPr>
        <p:spPr>
          <a:xfrm>
            <a:off x="1909080" y="6052680"/>
            <a:ext cx="2482560" cy="230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spcBef>
                <a:spcPts val="524"/>
              </a:spcBef>
              <a:buNone/>
            </a:pPr>
            <a:r>
              <a:rPr lang="en-US" sz="1050" b="0" strike="noStrike" spc="-1">
                <a:solidFill>
                  <a:srgbClr val="000000"/>
                </a:solidFill>
                <a:latin typeface="Calibri"/>
              </a:rPr>
              <a:t>HCI 2023-2024</a:t>
            </a:r>
            <a:endParaRPr lang="en-US" sz="1050" b="0" strike="noStrike" spc="-1">
              <a:latin typeface="Arial"/>
            </a:endParaRPr>
          </a:p>
        </p:txBody>
      </p:sp>
      <p:pic>
        <p:nvPicPr>
          <p:cNvPr id="110" name="Picture 2" descr="Portrait of smiling young african college student"/>
          <p:cNvPicPr/>
          <p:nvPr/>
        </p:nvPicPr>
        <p:blipFill>
          <a:blip r:embed="rId2"/>
          <a:stretch/>
        </p:blipFill>
        <p:spPr>
          <a:xfrm>
            <a:off x="6181344" y="2694394"/>
            <a:ext cx="4147056" cy="2879712"/>
          </a:xfrm>
          <a:prstGeom prst="rect">
            <a:avLst/>
          </a:prstGeom>
          <a:ln w="0">
            <a:noFill/>
          </a:ln>
        </p:spPr>
      </p:pic>
      <p:sp>
        <p:nvSpPr>
          <p:cNvPr id="2" name="Marcador de Posição do Número do Diapositivo 1">
            <a:extLst>
              <a:ext uri="{FF2B5EF4-FFF2-40B4-BE49-F238E27FC236}">
                <a16:creationId xmlns:a16="http://schemas.microsoft.com/office/drawing/2014/main" id="{D913824C-6C03-B226-CB3E-5805F64F39E6}"/>
              </a:ext>
            </a:extLst>
          </p:cNvPr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C1EF132B-9E0C-4FB1-8383-39590BA26703}" type="slidenum">
              <a:rPr lang="pt-PT" smtClean="0"/>
              <a:t>4</a:t>
            </a:fld>
            <a:endParaRPr lang="pt-PT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Foliennummernplatzhalter 1"/>
          <p:cNvSpPr/>
          <p:nvPr/>
        </p:nvSpPr>
        <p:spPr>
          <a:xfrm>
            <a:off x="11018520" y="6350040"/>
            <a:ext cx="732240" cy="307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r">
              <a:lnSpc>
                <a:spcPct val="100000"/>
              </a:lnSpc>
              <a:spcBef>
                <a:spcPts val="700"/>
              </a:spcBef>
              <a:buNone/>
            </a:pPr>
            <a:fld id="{0DA3A5BF-155B-417E-9BD7-DCD4C7494A1C}" type="slidenum">
              <a:rPr lang="en-US" sz="1400" b="0" strike="noStrike" spc="-1">
                <a:solidFill>
                  <a:srgbClr val="000000"/>
                </a:solidFill>
                <a:latin typeface="Calibri Light"/>
              </a:rPr>
              <a:t>5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112" name="Straight Connector 10"/>
          <p:cNvSpPr/>
          <p:nvPr/>
        </p:nvSpPr>
        <p:spPr>
          <a:xfrm>
            <a:off x="476280" y="6168960"/>
            <a:ext cx="11217600" cy="360"/>
          </a:xfrm>
          <a:prstGeom prst="line">
            <a:avLst/>
          </a:prstGeom>
          <a:ln w="19050">
            <a:solidFill>
              <a:srgbClr val="50B4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pt-PT"/>
          </a:p>
        </p:txBody>
      </p:sp>
      <p:sp>
        <p:nvSpPr>
          <p:cNvPr id="113" name="Rectangle 2"/>
          <p:cNvSpPr/>
          <p:nvPr/>
        </p:nvSpPr>
        <p:spPr>
          <a:xfrm>
            <a:off x="477720" y="334800"/>
            <a:ext cx="11232720" cy="550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b">
            <a:normAutofit fontScale="62500" lnSpcReduction="20000"/>
          </a:bodyPr>
          <a:lstStyle/>
          <a:p>
            <a:pPr>
              <a:lnSpc>
                <a:spcPct val="90000"/>
              </a:lnSpc>
              <a:buNone/>
            </a:pPr>
            <a:r>
              <a:rPr lang="en-US" sz="6000" b="1" strike="noStrike" spc="-1">
                <a:solidFill>
                  <a:srgbClr val="000000"/>
                </a:solidFill>
                <a:latin typeface="Calibri Light"/>
              </a:rPr>
              <a:t>Scenarios</a:t>
            </a:r>
            <a:endParaRPr lang="en-US" sz="6000" b="0" strike="noStrike" spc="-1">
              <a:latin typeface="Arial"/>
            </a:endParaRPr>
          </a:p>
        </p:txBody>
      </p:sp>
      <p:sp>
        <p:nvSpPr>
          <p:cNvPr id="114" name="Rectangle 2"/>
          <p:cNvSpPr/>
          <p:nvPr/>
        </p:nvSpPr>
        <p:spPr>
          <a:xfrm>
            <a:off x="582840" y="853920"/>
            <a:ext cx="11127600" cy="426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numCol="1" spcCol="0" anchor="t">
            <a:sp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800" b="1" strike="noStrike" spc="-1" dirty="0">
                <a:solidFill>
                  <a:srgbClr val="50B400"/>
                </a:solidFill>
                <a:latin typeface="Calibri Light"/>
              </a:rPr>
              <a:t>StudySync</a:t>
            </a:r>
            <a:endParaRPr lang="en-US" sz="2800" b="0" strike="noStrike" spc="-1" dirty="0">
              <a:latin typeface="Arial"/>
            </a:endParaRPr>
          </a:p>
        </p:txBody>
      </p:sp>
      <p:sp>
        <p:nvSpPr>
          <p:cNvPr id="115" name="Foliennummernplatzhalter 1"/>
          <p:cNvSpPr/>
          <p:nvPr/>
        </p:nvSpPr>
        <p:spPr>
          <a:xfrm>
            <a:off x="537480" y="6350040"/>
            <a:ext cx="3306600" cy="307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spcBef>
                <a:spcPts val="700"/>
              </a:spcBef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Calibri"/>
              </a:rPr>
              <a:t>HCI 2023-2024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116" name="TextBox 7"/>
          <p:cNvSpPr/>
          <p:nvPr/>
        </p:nvSpPr>
        <p:spPr>
          <a:xfrm>
            <a:off x="477720" y="1783800"/>
            <a:ext cx="10540440" cy="3230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pt-PT" sz="2400" b="1" strike="noStrike" spc="-1" dirty="0" err="1">
                <a:solidFill>
                  <a:srgbClr val="000000"/>
                </a:solidFill>
                <a:latin typeface="Arial"/>
              </a:rPr>
              <a:t>Scheduling</a:t>
            </a:r>
            <a:r>
              <a:rPr lang="pt-PT" sz="2400" b="1" strike="noStrike" spc="-1" dirty="0">
                <a:solidFill>
                  <a:srgbClr val="000000"/>
                </a:solidFill>
                <a:latin typeface="Arial"/>
              </a:rPr>
              <a:t> </a:t>
            </a:r>
            <a:r>
              <a:rPr lang="pt-PT" sz="2400" b="1" strike="noStrike" spc="-1" dirty="0" err="1">
                <a:solidFill>
                  <a:srgbClr val="000000"/>
                </a:solidFill>
                <a:latin typeface="Arial"/>
              </a:rPr>
              <a:t>study</a:t>
            </a:r>
            <a:r>
              <a:rPr lang="pt-PT" sz="2400" b="1" strike="noStrike" spc="-1" dirty="0">
                <a:solidFill>
                  <a:srgbClr val="000000"/>
                </a:solidFill>
                <a:latin typeface="Arial"/>
              </a:rPr>
              <a:t> </a:t>
            </a:r>
            <a:r>
              <a:rPr lang="pt-PT" sz="2400" b="1" strike="noStrike" spc="-1" dirty="0" err="1">
                <a:solidFill>
                  <a:srgbClr val="000000"/>
                </a:solidFill>
                <a:latin typeface="Arial"/>
              </a:rPr>
              <a:t>plan</a:t>
            </a:r>
            <a:r>
              <a:rPr lang="pt-PT" sz="2400" b="1" strike="noStrike" spc="-1" dirty="0">
                <a:solidFill>
                  <a:srgbClr val="000000"/>
                </a:solidFill>
                <a:latin typeface="Arial"/>
              </a:rPr>
              <a:t> for </a:t>
            </a:r>
            <a:r>
              <a:rPr lang="pt-PT" sz="2400" b="1" strike="noStrike" spc="-1" dirty="0" err="1">
                <a:solidFill>
                  <a:srgbClr val="000000"/>
                </a:solidFill>
                <a:latin typeface="Arial"/>
              </a:rPr>
              <a:t>test</a:t>
            </a:r>
            <a:endParaRPr lang="en-US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pt-PT" sz="2000" b="0" strike="noStrike" spc="-1" dirty="0" err="1">
                <a:solidFill>
                  <a:srgbClr val="000000"/>
                </a:solidFill>
                <a:latin typeface="Calibri"/>
              </a:rPr>
              <a:t>Wants</a:t>
            </a:r>
            <a:r>
              <a:rPr lang="pt-PT" sz="2000" b="0" strike="noStrike" spc="-1" dirty="0">
                <a:solidFill>
                  <a:srgbClr val="000000"/>
                </a:solidFill>
                <a:latin typeface="Calibri"/>
              </a:rPr>
              <a:t> to </a:t>
            </a:r>
            <a:r>
              <a:rPr lang="pt-PT" sz="2000" b="0" strike="noStrike" spc="-1" dirty="0" err="1">
                <a:solidFill>
                  <a:srgbClr val="000000"/>
                </a:solidFill>
                <a:latin typeface="Calibri"/>
              </a:rPr>
              <a:t>plan</a:t>
            </a:r>
            <a:r>
              <a:rPr lang="pt-PT" sz="2000" b="0" strike="noStrike" spc="-1" dirty="0">
                <a:solidFill>
                  <a:srgbClr val="000000"/>
                </a:solidFill>
                <a:latin typeface="Calibri"/>
              </a:rPr>
              <a:t> a </a:t>
            </a:r>
            <a:r>
              <a:rPr lang="pt-PT" sz="2000" b="0" strike="noStrike" spc="-1" dirty="0" err="1">
                <a:solidFill>
                  <a:srgbClr val="000000"/>
                </a:solidFill>
                <a:latin typeface="Calibri"/>
              </a:rPr>
              <a:t>progressive</a:t>
            </a:r>
            <a:r>
              <a:rPr lang="pt-PT" sz="2000" b="0" strike="noStrike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pt-PT" sz="2000" b="0" strike="noStrike" spc="-1" dirty="0" err="1">
                <a:solidFill>
                  <a:srgbClr val="000000"/>
                </a:solidFill>
                <a:latin typeface="Calibri"/>
              </a:rPr>
              <a:t>study</a:t>
            </a:r>
            <a:r>
              <a:rPr lang="pt-PT" sz="2000" b="0" strike="noStrike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pt-PT" sz="2000" b="0" strike="noStrike" spc="-1" dirty="0" err="1">
                <a:solidFill>
                  <a:srgbClr val="000000"/>
                </a:solidFill>
                <a:latin typeface="Calibri"/>
              </a:rPr>
              <a:t>plan</a:t>
            </a:r>
            <a:r>
              <a:rPr lang="pt-PT" sz="2000" b="0" strike="noStrike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pt-PT" sz="2000" b="0" strike="noStrike" spc="-1" dirty="0" err="1">
                <a:solidFill>
                  <a:srgbClr val="000000"/>
                </a:solidFill>
                <a:latin typeface="Calibri"/>
              </a:rPr>
              <a:t>with</a:t>
            </a:r>
            <a:r>
              <a:rPr lang="pt-PT" sz="2000" b="0" strike="noStrike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pt-PT" sz="2000" b="0" strike="noStrike" spc="-1" dirty="0" err="1">
                <a:solidFill>
                  <a:srgbClr val="000000"/>
                </a:solidFill>
                <a:latin typeface="Calibri"/>
              </a:rPr>
              <a:t>notifications</a:t>
            </a:r>
            <a:r>
              <a:rPr lang="pt-PT" sz="2000" b="0" strike="noStrike" spc="-1" dirty="0">
                <a:solidFill>
                  <a:srgbClr val="000000"/>
                </a:solidFill>
                <a:latin typeface="Calibri"/>
              </a:rPr>
              <a:t> to </a:t>
            </a:r>
            <a:r>
              <a:rPr lang="pt-PT" sz="2000" b="0" strike="noStrike" spc="-1" dirty="0" err="1">
                <a:solidFill>
                  <a:srgbClr val="000000"/>
                </a:solidFill>
                <a:latin typeface="Calibri"/>
              </a:rPr>
              <a:t>remind</a:t>
            </a:r>
            <a:r>
              <a:rPr lang="pt-PT" sz="2000" b="0" strike="noStrike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pt-PT" sz="2000" b="0" strike="noStrike" spc="-1" dirty="0" err="1">
                <a:solidFill>
                  <a:srgbClr val="000000"/>
                </a:solidFill>
                <a:latin typeface="Calibri"/>
              </a:rPr>
              <a:t>him</a:t>
            </a:r>
            <a:r>
              <a:rPr lang="pt-PT" sz="2000" b="0" strike="noStrike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pt-PT" sz="2000" b="0" strike="noStrike" spc="-1" dirty="0" err="1">
                <a:solidFill>
                  <a:srgbClr val="000000"/>
                </a:solidFill>
                <a:latin typeface="Calibri"/>
              </a:rPr>
              <a:t>of</a:t>
            </a:r>
            <a:r>
              <a:rPr lang="pt-PT" sz="2000" b="0" strike="noStrike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pt-PT" sz="2000" b="0" strike="noStrike" spc="-1" dirty="0" err="1">
                <a:solidFill>
                  <a:srgbClr val="000000"/>
                </a:solidFill>
                <a:latin typeface="Calibri"/>
              </a:rPr>
              <a:t>any</a:t>
            </a:r>
            <a:r>
              <a:rPr lang="pt-PT" sz="2000" b="0" strike="noStrike" spc="-1" dirty="0">
                <a:solidFill>
                  <a:srgbClr val="000000"/>
                </a:solidFill>
                <a:latin typeface="Calibri"/>
              </a:rPr>
              <a:t> deadlines.</a:t>
            </a:r>
            <a:endParaRPr lang="en-US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pt-PT" sz="2400" b="1" strike="noStrike" spc="-1" dirty="0">
                <a:solidFill>
                  <a:srgbClr val="000000"/>
                </a:solidFill>
                <a:latin typeface="Arial"/>
              </a:rPr>
              <a:t>Improve </a:t>
            </a:r>
            <a:r>
              <a:rPr lang="pt-PT" sz="2400" b="1" strike="noStrike" spc="-1" dirty="0" err="1">
                <a:solidFill>
                  <a:srgbClr val="000000"/>
                </a:solidFill>
                <a:latin typeface="Arial"/>
              </a:rPr>
              <a:t>attendance</a:t>
            </a:r>
            <a:br>
              <a:rPr sz="2000" dirty="0"/>
            </a:br>
            <a:r>
              <a:rPr lang="pt-PT" sz="2000" b="0" strike="noStrike" spc="-1" dirty="0" err="1">
                <a:solidFill>
                  <a:srgbClr val="000000"/>
                </a:solidFill>
                <a:latin typeface="Calibri"/>
              </a:rPr>
              <a:t>Wants</a:t>
            </a:r>
            <a:r>
              <a:rPr lang="pt-PT" sz="2000" b="0" strike="noStrike" spc="-1" dirty="0">
                <a:solidFill>
                  <a:srgbClr val="000000"/>
                </a:solidFill>
                <a:latin typeface="Calibri"/>
              </a:rPr>
              <a:t> to </a:t>
            </a:r>
            <a:r>
              <a:rPr lang="pt-PT" sz="2000" b="0" strike="noStrike" spc="-1" dirty="0" err="1">
                <a:solidFill>
                  <a:srgbClr val="000000"/>
                </a:solidFill>
                <a:latin typeface="Calibri"/>
              </a:rPr>
              <a:t>became</a:t>
            </a:r>
            <a:r>
              <a:rPr lang="pt-PT" sz="2000" b="0" strike="noStrike" spc="-1" dirty="0">
                <a:solidFill>
                  <a:srgbClr val="000000"/>
                </a:solidFill>
                <a:latin typeface="Calibri"/>
              </a:rPr>
              <a:t> a </a:t>
            </a:r>
            <a:r>
              <a:rPr lang="pt-PT" sz="2000" b="0" strike="noStrike" spc="-1" dirty="0" err="1">
                <a:solidFill>
                  <a:srgbClr val="000000"/>
                </a:solidFill>
                <a:latin typeface="Calibri"/>
              </a:rPr>
              <a:t>better</a:t>
            </a:r>
            <a:r>
              <a:rPr lang="pt-PT" sz="2000" b="0" strike="noStrike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pt-PT" sz="2000" b="0" strike="noStrike" spc="-1" dirty="0" err="1">
                <a:solidFill>
                  <a:srgbClr val="000000"/>
                </a:solidFill>
                <a:latin typeface="Calibri"/>
              </a:rPr>
              <a:t>student</a:t>
            </a:r>
            <a:r>
              <a:rPr lang="pt-PT" sz="2000" b="0" strike="noStrike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pt-PT" sz="2000" b="0" strike="noStrike" spc="-1" dirty="0" err="1">
                <a:solidFill>
                  <a:srgbClr val="000000"/>
                </a:solidFill>
                <a:latin typeface="Calibri"/>
              </a:rPr>
              <a:t>by</a:t>
            </a:r>
            <a:r>
              <a:rPr lang="pt-PT" sz="2000" b="0" strike="noStrike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pt-PT" sz="2000" b="0" strike="noStrike" spc="-1" dirty="0" err="1">
                <a:solidFill>
                  <a:srgbClr val="000000"/>
                </a:solidFill>
                <a:latin typeface="Calibri"/>
              </a:rPr>
              <a:t>not</a:t>
            </a:r>
            <a:r>
              <a:rPr lang="pt-PT" sz="2000" b="0" strike="noStrike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pt-PT" sz="2000" b="0" strike="noStrike" spc="-1" dirty="0" err="1">
                <a:solidFill>
                  <a:srgbClr val="000000"/>
                </a:solidFill>
                <a:latin typeface="Calibri"/>
              </a:rPr>
              <a:t>missing</a:t>
            </a:r>
            <a:r>
              <a:rPr lang="pt-PT" sz="2000" b="0" strike="noStrike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pt-PT" sz="2000" b="0" strike="noStrike" spc="-1" dirty="0" err="1">
                <a:solidFill>
                  <a:srgbClr val="000000"/>
                </a:solidFill>
                <a:latin typeface="Calibri"/>
              </a:rPr>
              <a:t>any</a:t>
            </a:r>
            <a:r>
              <a:rPr lang="pt-PT" sz="2000" b="0" strike="noStrike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pt-PT" sz="2000" b="0" strike="noStrike" spc="-1" dirty="0" err="1">
                <a:solidFill>
                  <a:srgbClr val="000000"/>
                </a:solidFill>
                <a:latin typeface="Calibri"/>
              </a:rPr>
              <a:t>class</a:t>
            </a:r>
            <a:r>
              <a:rPr lang="pt-PT" sz="2000" b="0" strike="noStrike" spc="-1" dirty="0">
                <a:solidFill>
                  <a:srgbClr val="000000"/>
                </a:solidFill>
                <a:latin typeface="Calibri"/>
              </a:rPr>
              <a:t>, </a:t>
            </a:r>
            <a:r>
              <a:rPr lang="pt-PT" sz="2000" b="0" strike="noStrike" spc="-1" dirty="0" err="1">
                <a:solidFill>
                  <a:srgbClr val="000000"/>
                </a:solidFill>
                <a:latin typeface="Calibri"/>
              </a:rPr>
              <a:t>and</a:t>
            </a:r>
            <a:r>
              <a:rPr lang="pt-PT" sz="2000" b="0" strike="noStrike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pt-PT" sz="2000" b="0" strike="noStrike" spc="-1" dirty="0" err="1">
                <a:solidFill>
                  <a:srgbClr val="000000"/>
                </a:solidFill>
                <a:latin typeface="Calibri"/>
              </a:rPr>
              <a:t>needs</a:t>
            </a:r>
            <a:r>
              <a:rPr lang="pt-PT" sz="2000" b="0" strike="noStrike" spc="-1" dirty="0">
                <a:solidFill>
                  <a:srgbClr val="000000"/>
                </a:solidFill>
                <a:latin typeface="Calibri"/>
              </a:rPr>
              <a:t> a </a:t>
            </a:r>
            <a:r>
              <a:rPr lang="pt-PT" sz="2000" b="0" strike="noStrike" spc="-1" dirty="0" err="1">
                <a:solidFill>
                  <a:srgbClr val="000000"/>
                </a:solidFill>
                <a:latin typeface="Calibri"/>
              </a:rPr>
              <a:t>reminder</a:t>
            </a:r>
            <a:r>
              <a:rPr lang="pt-PT" sz="2000" b="0" strike="noStrike" spc="-1" dirty="0">
                <a:solidFill>
                  <a:srgbClr val="000000"/>
                </a:solidFill>
                <a:latin typeface="Calibri"/>
              </a:rPr>
              <a:t> to </a:t>
            </a:r>
            <a:r>
              <a:rPr lang="pt-PT" sz="2000" b="0" strike="noStrike" spc="-1" dirty="0" err="1">
                <a:solidFill>
                  <a:srgbClr val="000000"/>
                </a:solidFill>
                <a:latin typeface="Calibri"/>
              </a:rPr>
              <a:t>focus</a:t>
            </a:r>
            <a:r>
              <a:rPr lang="pt-PT" sz="2000" b="0" strike="noStrike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pt-PT" sz="2000" b="0" strike="noStrike" spc="-1" dirty="0" err="1">
                <a:solidFill>
                  <a:srgbClr val="000000"/>
                </a:solidFill>
                <a:latin typeface="Calibri"/>
              </a:rPr>
              <a:t>and</a:t>
            </a:r>
            <a:r>
              <a:rPr lang="pt-PT" sz="2000" b="0" strike="noStrike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pt-PT" sz="2000" b="0" strike="noStrike" spc="-1" dirty="0" err="1">
                <a:solidFill>
                  <a:srgbClr val="000000"/>
                </a:solidFill>
                <a:latin typeface="Calibri"/>
              </a:rPr>
              <a:t>motivate</a:t>
            </a:r>
            <a:r>
              <a:rPr lang="pt-PT" sz="2000" b="0" strike="noStrike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pt-PT" sz="2000" b="0" strike="noStrike" spc="-1" dirty="0" err="1">
                <a:solidFill>
                  <a:srgbClr val="000000"/>
                </a:solidFill>
                <a:latin typeface="Calibri"/>
              </a:rPr>
              <a:t>her</a:t>
            </a:r>
            <a:r>
              <a:rPr lang="pt-PT" sz="1800" b="0" strike="noStrike" spc="-1" dirty="0">
                <a:solidFill>
                  <a:srgbClr val="000000"/>
                </a:solidFill>
                <a:latin typeface="Arial"/>
              </a:rPr>
              <a:t>.</a:t>
            </a:r>
          </a:p>
          <a:p>
            <a:pPr>
              <a:lnSpc>
                <a:spcPct val="100000"/>
              </a:lnSpc>
              <a:buNone/>
            </a:pPr>
            <a:endParaRPr lang="en-US" sz="1400" b="0" strike="noStrike" spc="-1" dirty="0">
              <a:latin typeface="Arial"/>
            </a:endParaRPr>
          </a:p>
          <a:p>
            <a:r>
              <a:rPr lang="pt-PT" sz="2400" b="1" strike="noStrike" spc="-1" dirty="0" err="1">
                <a:solidFill>
                  <a:srgbClr val="000000"/>
                </a:solidFill>
                <a:latin typeface="Arial"/>
              </a:rPr>
              <a:t>Get</a:t>
            </a:r>
            <a:r>
              <a:rPr lang="pt-PT" sz="2400" b="1" strike="noStrike" spc="-1" dirty="0">
                <a:solidFill>
                  <a:srgbClr val="000000"/>
                </a:solidFill>
                <a:latin typeface="Arial"/>
              </a:rPr>
              <a:t> </a:t>
            </a:r>
            <a:r>
              <a:rPr lang="pt-PT" sz="2400" b="1" strike="noStrike" spc="-1" dirty="0" err="1">
                <a:solidFill>
                  <a:srgbClr val="000000"/>
                </a:solidFill>
                <a:latin typeface="Arial"/>
              </a:rPr>
              <a:t>rewarded</a:t>
            </a:r>
            <a:br>
              <a:rPr lang="en-US" sz="2800" dirty="0"/>
            </a:br>
            <a:r>
              <a:rPr lang="en-US" sz="2000" b="0" strike="noStrike" spc="-1" dirty="0">
                <a:solidFill>
                  <a:srgbClr val="000000"/>
                </a:solidFill>
                <a:latin typeface="Calibri"/>
              </a:rPr>
              <a:t>Get </a:t>
            </a:r>
            <a:r>
              <a:rPr lang="en-US" sz="2000" spc="-1" dirty="0">
                <a:solidFill>
                  <a:srgbClr val="000000"/>
                </a:solidFill>
                <a:latin typeface="Calibri"/>
              </a:rPr>
              <a:t>incentives to keep being productive</a:t>
            </a:r>
            <a:endParaRPr lang="en-US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2" name="Marcador de Posição do Número do Diapositivo 1">
            <a:extLst>
              <a:ext uri="{FF2B5EF4-FFF2-40B4-BE49-F238E27FC236}">
                <a16:creationId xmlns:a16="http://schemas.microsoft.com/office/drawing/2014/main" id="{D288B0BC-CA00-ECAC-53A3-FF938B269798}"/>
              </a:ext>
            </a:extLst>
          </p:cNvPr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C1EF132B-9E0C-4FB1-8383-39590BA26703}" type="slidenum">
              <a:rPr lang="pt-PT" smtClean="0"/>
              <a:t>5</a:t>
            </a:fld>
            <a:endParaRPr lang="pt-PT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Foliennummernplatzhalter 1"/>
          <p:cNvSpPr/>
          <p:nvPr/>
        </p:nvSpPr>
        <p:spPr>
          <a:xfrm>
            <a:off x="11018520" y="6350040"/>
            <a:ext cx="732240" cy="307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r">
              <a:lnSpc>
                <a:spcPct val="100000"/>
              </a:lnSpc>
              <a:spcBef>
                <a:spcPts val="700"/>
              </a:spcBef>
              <a:buNone/>
            </a:pPr>
            <a:fld id="{38F36049-B25D-4C07-90EE-0EE1B4DAD518}" type="slidenum">
              <a:rPr lang="en-US" sz="1400" b="0" strike="noStrike" spc="-1">
                <a:solidFill>
                  <a:srgbClr val="000000"/>
                </a:solidFill>
                <a:latin typeface="Calibri Light"/>
              </a:rPr>
              <a:t>6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118" name="TextBox 7"/>
          <p:cNvSpPr/>
          <p:nvPr/>
        </p:nvSpPr>
        <p:spPr>
          <a:xfrm>
            <a:off x="477720" y="1464120"/>
            <a:ext cx="8703360" cy="45612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pt-PT" sz="2400" b="1" strike="noStrike" spc="-1" dirty="0" err="1">
                <a:solidFill>
                  <a:srgbClr val="000000"/>
                </a:solidFill>
                <a:latin typeface="Arial"/>
              </a:rPr>
              <a:t>Scheduling</a:t>
            </a:r>
            <a:r>
              <a:rPr lang="pt-PT" sz="2400" b="1" strike="noStrike" spc="-1" dirty="0">
                <a:solidFill>
                  <a:srgbClr val="000000"/>
                </a:solidFill>
                <a:latin typeface="Arial"/>
              </a:rPr>
              <a:t> </a:t>
            </a:r>
            <a:r>
              <a:rPr lang="pt-PT" sz="2400" b="1" strike="noStrike" spc="-1" dirty="0" err="1">
                <a:solidFill>
                  <a:srgbClr val="000000"/>
                </a:solidFill>
                <a:latin typeface="Arial"/>
              </a:rPr>
              <a:t>study</a:t>
            </a:r>
            <a:r>
              <a:rPr lang="pt-PT" sz="2400" b="1" strike="noStrike" spc="-1" dirty="0">
                <a:solidFill>
                  <a:srgbClr val="000000"/>
                </a:solidFill>
                <a:latin typeface="Arial"/>
              </a:rPr>
              <a:t> </a:t>
            </a:r>
            <a:r>
              <a:rPr lang="pt-PT" sz="2400" b="1" strike="noStrike" spc="-1" dirty="0" err="1">
                <a:solidFill>
                  <a:srgbClr val="000000"/>
                </a:solidFill>
                <a:latin typeface="Arial"/>
              </a:rPr>
              <a:t>plan</a:t>
            </a:r>
            <a:r>
              <a:rPr lang="pt-PT" sz="2400" b="1" strike="noStrike" spc="-1" dirty="0">
                <a:solidFill>
                  <a:srgbClr val="000000"/>
                </a:solidFill>
                <a:latin typeface="Arial"/>
              </a:rPr>
              <a:t> for </a:t>
            </a:r>
            <a:r>
              <a:rPr lang="pt-PT" sz="2400" b="1" strike="noStrike" spc="-1" dirty="0" err="1">
                <a:solidFill>
                  <a:srgbClr val="000000"/>
                </a:solidFill>
                <a:latin typeface="Arial"/>
              </a:rPr>
              <a:t>test</a:t>
            </a:r>
            <a:endParaRPr lang="en-US" sz="2400" b="0" strike="noStrike" spc="-1" dirty="0">
              <a:latin typeface="Arial"/>
            </a:endParaRPr>
          </a:p>
        </p:txBody>
      </p:sp>
      <p:sp>
        <p:nvSpPr>
          <p:cNvPr id="119" name="Straight Connector 10"/>
          <p:cNvSpPr/>
          <p:nvPr/>
        </p:nvSpPr>
        <p:spPr>
          <a:xfrm>
            <a:off x="476280" y="6168960"/>
            <a:ext cx="11217600" cy="360"/>
          </a:xfrm>
          <a:prstGeom prst="line">
            <a:avLst/>
          </a:prstGeom>
          <a:ln w="19050">
            <a:solidFill>
              <a:srgbClr val="50B4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pt-PT"/>
          </a:p>
        </p:txBody>
      </p:sp>
      <p:sp>
        <p:nvSpPr>
          <p:cNvPr id="120" name="Rectangle 2"/>
          <p:cNvSpPr/>
          <p:nvPr/>
        </p:nvSpPr>
        <p:spPr>
          <a:xfrm>
            <a:off x="477720" y="334800"/>
            <a:ext cx="11232720" cy="550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b">
            <a:normAutofit fontScale="62500" lnSpcReduction="20000"/>
          </a:bodyPr>
          <a:lstStyle/>
          <a:p>
            <a:pPr>
              <a:lnSpc>
                <a:spcPct val="90000"/>
              </a:lnSpc>
              <a:buNone/>
            </a:pPr>
            <a:r>
              <a:rPr lang="en-US" sz="6000" b="1" strike="noStrike" spc="-1">
                <a:solidFill>
                  <a:srgbClr val="000000"/>
                </a:solidFill>
                <a:latin typeface="Calibri Light"/>
              </a:rPr>
              <a:t>Task analysis</a:t>
            </a:r>
            <a:endParaRPr lang="en-US" sz="6000" b="0" strike="noStrike" spc="-1">
              <a:latin typeface="Arial"/>
            </a:endParaRPr>
          </a:p>
        </p:txBody>
      </p:sp>
      <p:sp>
        <p:nvSpPr>
          <p:cNvPr id="121" name="Rectangle 2"/>
          <p:cNvSpPr/>
          <p:nvPr/>
        </p:nvSpPr>
        <p:spPr>
          <a:xfrm>
            <a:off x="582840" y="853920"/>
            <a:ext cx="11127600" cy="426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numCol="1" spcCol="0" anchor="t">
            <a:sp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800" b="1" strike="noStrike" spc="-1" dirty="0">
                <a:solidFill>
                  <a:srgbClr val="50B400"/>
                </a:solidFill>
                <a:latin typeface="Calibri Light"/>
              </a:rPr>
              <a:t>StudySync</a:t>
            </a:r>
            <a:endParaRPr lang="en-US" sz="2800" b="0" strike="noStrike" spc="-1" dirty="0">
              <a:latin typeface="Arial"/>
            </a:endParaRPr>
          </a:p>
        </p:txBody>
      </p:sp>
      <p:sp>
        <p:nvSpPr>
          <p:cNvPr id="122" name="Foliennummernplatzhalter 1"/>
          <p:cNvSpPr/>
          <p:nvPr/>
        </p:nvSpPr>
        <p:spPr>
          <a:xfrm>
            <a:off x="537480" y="6350040"/>
            <a:ext cx="3306600" cy="307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spcBef>
                <a:spcPts val="700"/>
              </a:spcBef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Calibri"/>
              </a:rPr>
              <a:t>HCI 2023-2024</a:t>
            </a:r>
            <a:endParaRPr lang="en-US" sz="1400" b="0" strike="noStrike" spc="-1">
              <a:latin typeface="Arial"/>
            </a:endParaRPr>
          </a:p>
        </p:txBody>
      </p:sp>
      <p:pic>
        <p:nvPicPr>
          <p:cNvPr id="123" name="Picture 2"/>
          <p:cNvPicPr/>
          <p:nvPr/>
        </p:nvPicPr>
        <p:blipFill>
          <a:blip r:embed="rId2"/>
          <a:stretch/>
        </p:blipFill>
        <p:spPr>
          <a:xfrm>
            <a:off x="1828800" y="2148480"/>
            <a:ext cx="8458200" cy="3450240"/>
          </a:xfrm>
          <a:prstGeom prst="rect">
            <a:avLst/>
          </a:prstGeom>
          <a:ln w="0">
            <a:noFill/>
          </a:ln>
        </p:spPr>
      </p:pic>
      <p:sp>
        <p:nvSpPr>
          <p:cNvPr id="2" name="Marcador de Posição do Número do Diapositivo 1">
            <a:extLst>
              <a:ext uri="{FF2B5EF4-FFF2-40B4-BE49-F238E27FC236}">
                <a16:creationId xmlns:a16="http://schemas.microsoft.com/office/drawing/2014/main" id="{5E7619EB-D769-34DC-41FB-831A7E37E9D0}"/>
              </a:ext>
            </a:extLst>
          </p:cNvPr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C1EF132B-9E0C-4FB1-8383-39590BA26703}" type="slidenum">
              <a:rPr lang="pt-PT" smtClean="0"/>
              <a:t>6</a:t>
            </a:fld>
            <a:endParaRPr lang="pt-PT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Foliennummernplatzhalter 2"/>
          <p:cNvSpPr/>
          <p:nvPr/>
        </p:nvSpPr>
        <p:spPr>
          <a:xfrm>
            <a:off x="11018520" y="6350040"/>
            <a:ext cx="732240" cy="307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r">
              <a:lnSpc>
                <a:spcPct val="100000"/>
              </a:lnSpc>
              <a:spcBef>
                <a:spcPts val="700"/>
              </a:spcBef>
              <a:buNone/>
            </a:pPr>
            <a:fld id="{ED9BFF0D-179A-4971-9055-C5BAFA3553E9}" type="slidenum">
              <a:rPr lang="en-US" sz="1400" b="0" strike="noStrike" spc="-1">
                <a:solidFill>
                  <a:srgbClr val="000000"/>
                </a:solidFill>
                <a:latin typeface="Calibri Light"/>
              </a:rPr>
              <a:t>7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125" name="TextBox 1"/>
          <p:cNvSpPr/>
          <p:nvPr/>
        </p:nvSpPr>
        <p:spPr>
          <a:xfrm>
            <a:off x="477720" y="1783800"/>
            <a:ext cx="8703360" cy="39960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pt-PT"/>
          </a:p>
        </p:txBody>
      </p:sp>
      <p:sp>
        <p:nvSpPr>
          <p:cNvPr id="126" name="Straight Connector 1"/>
          <p:cNvSpPr/>
          <p:nvPr/>
        </p:nvSpPr>
        <p:spPr>
          <a:xfrm>
            <a:off x="476280" y="6168960"/>
            <a:ext cx="11217600" cy="360"/>
          </a:xfrm>
          <a:prstGeom prst="line">
            <a:avLst/>
          </a:prstGeom>
          <a:ln w="19050">
            <a:solidFill>
              <a:srgbClr val="50B4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pt-PT"/>
          </a:p>
        </p:txBody>
      </p:sp>
      <p:sp>
        <p:nvSpPr>
          <p:cNvPr id="127" name="Rectangle 1"/>
          <p:cNvSpPr/>
          <p:nvPr/>
        </p:nvSpPr>
        <p:spPr>
          <a:xfrm>
            <a:off x="477720" y="334800"/>
            <a:ext cx="11232720" cy="550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b">
            <a:normAutofit fontScale="62500" lnSpcReduction="20000"/>
          </a:bodyPr>
          <a:lstStyle/>
          <a:p>
            <a:pPr>
              <a:lnSpc>
                <a:spcPct val="90000"/>
              </a:lnSpc>
              <a:buNone/>
            </a:pPr>
            <a:r>
              <a:rPr lang="en-US" sz="6000" b="1" strike="noStrike" spc="-1">
                <a:solidFill>
                  <a:srgbClr val="000000"/>
                </a:solidFill>
                <a:latin typeface="Calibri Light"/>
              </a:rPr>
              <a:t>Task analysis</a:t>
            </a:r>
            <a:endParaRPr lang="en-US" sz="6000" b="0" strike="noStrike" spc="-1">
              <a:latin typeface="Arial"/>
            </a:endParaRPr>
          </a:p>
        </p:txBody>
      </p:sp>
      <p:sp>
        <p:nvSpPr>
          <p:cNvPr id="128" name="Rectangle 3"/>
          <p:cNvSpPr/>
          <p:nvPr/>
        </p:nvSpPr>
        <p:spPr>
          <a:xfrm>
            <a:off x="582840" y="853920"/>
            <a:ext cx="11127600" cy="426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numCol="1" spcCol="0" anchor="t">
            <a:sp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800" b="1" strike="noStrike" spc="-1" dirty="0">
                <a:solidFill>
                  <a:srgbClr val="50B400"/>
                </a:solidFill>
                <a:latin typeface="Calibri Light"/>
              </a:rPr>
              <a:t>StudySync</a:t>
            </a:r>
            <a:endParaRPr lang="en-US" sz="2800" b="0" strike="noStrike" spc="-1" dirty="0">
              <a:latin typeface="Arial"/>
            </a:endParaRPr>
          </a:p>
        </p:txBody>
      </p:sp>
      <p:sp>
        <p:nvSpPr>
          <p:cNvPr id="129" name="Foliennummernplatzhalter 3"/>
          <p:cNvSpPr/>
          <p:nvPr/>
        </p:nvSpPr>
        <p:spPr>
          <a:xfrm>
            <a:off x="537480" y="6350040"/>
            <a:ext cx="3306600" cy="307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spcBef>
                <a:spcPts val="700"/>
              </a:spcBef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Calibri"/>
              </a:rPr>
              <a:t>HCI 2023-2024</a:t>
            </a:r>
            <a:endParaRPr lang="en-US" sz="1400" b="0" strike="noStrike" spc="-1">
              <a:latin typeface="Arial"/>
            </a:endParaRPr>
          </a:p>
        </p:txBody>
      </p:sp>
      <p:pic>
        <p:nvPicPr>
          <p:cNvPr id="130" name="Picture 5"/>
          <p:cNvPicPr/>
          <p:nvPr/>
        </p:nvPicPr>
        <p:blipFill>
          <a:blip r:embed="rId2"/>
          <a:stretch/>
        </p:blipFill>
        <p:spPr>
          <a:xfrm>
            <a:off x="1082160" y="1954800"/>
            <a:ext cx="9890640" cy="3760200"/>
          </a:xfrm>
          <a:prstGeom prst="rect">
            <a:avLst/>
          </a:prstGeom>
          <a:ln w="0">
            <a:noFill/>
          </a:ln>
        </p:spPr>
      </p:pic>
      <p:sp>
        <p:nvSpPr>
          <p:cNvPr id="131" name="TextBox 130"/>
          <p:cNvSpPr txBox="1"/>
          <p:nvPr/>
        </p:nvSpPr>
        <p:spPr>
          <a:xfrm>
            <a:off x="914400" y="1600200"/>
            <a:ext cx="7543800" cy="4302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pt-PT" sz="2400" b="1" strike="noStrike" spc="-1" dirty="0">
                <a:solidFill>
                  <a:srgbClr val="000000"/>
                </a:solidFill>
                <a:latin typeface="Arial"/>
              </a:rPr>
              <a:t>Improve </a:t>
            </a:r>
            <a:r>
              <a:rPr lang="pt-PT" sz="2400" b="1" strike="noStrike" spc="-1" dirty="0" err="1">
                <a:solidFill>
                  <a:srgbClr val="000000"/>
                </a:solidFill>
                <a:latin typeface="Arial"/>
              </a:rPr>
              <a:t>attendance</a:t>
            </a:r>
            <a:endParaRPr lang="en-US" sz="2400" b="0" strike="noStrike" spc="-1" dirty="0">
              <a:latin typeface="Arial"/>
            </a:endParaRPr>
          </a:p>
        </p:txBody>
      </p:sp>
      <p:sp>
        <p:nvSpPr>
          <p:cNvPr id="2" name="Marcador de Posição do Número do Diapositivo 1">
            <a:extLst>
              <a:ext uri="{FF2B5EF4-FFF2-40B4-BE49-F238E27FC236}">
                <a16:creationId xmlns:a16="http://schemas.microsoft.com/office/drawing/2014/main" id="{AE36A784-52D9-0764-24E3-4F9000EDD2DA}"/>
              </a:ext>
            </a:extLst>
          </p:cNvPr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C1EF132B-9E0C-4FB1-8383-39590BA26703}" type="slidenum">
              <a:rPr lang="pt-PT" smtClean="0"/>
              <a:t>7</a:t>
            </a:fld>
            <a:endParaRPr lang="pt-PT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Foliennummernplatzhalter 1"/>
          <p:cNvSpPr/>
          <p:nvPr/>
        </p:nvSpPr>
        <p:spPr>
          <a:xfrm>
            <a:off x="11018520" y="6350040"/>
            <a:ext cx="732240" cy="307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r">
              <a:lnSpc>
                <a:spcPct val="100000"/>
              </a:lnSpc>
              <a:spcBef>
                <a:spcPts val="700"/>
              </a:spcBef>
              <a:buNone/>
            </a:pPr>
            <a:fld id="{0DA3A5BF-155B-417E-9BD7-DCD4C7494A1C}" type="slidenum">
              <a:rPr lang="en-US" sz="1400" b="0" strike="noStrike" spc="-1">
                <a:solidFill>
                  <a:srgbClr val="000000"/>
                </a:solidFill>
                <a:latin typeface="Calibri Light"/>
              </a:rPr>
              <a:t>8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112" name="Straight Connector 10"/>
          <p:cNvSpPr/>
          <p:nvPr/>
        </p:nvSpPr>
        <p:spPr>
          <a:xfrm>
            <a:off x="476280" y="6168960"/>
            <a:ext cx="11217600" cy="360"/>
          </a:xfrm>
          <a:prstGeom prst="line">
            <a:avLst/>
          </a:prstGeom>
          <a:ln w="19050">
            <a:solidFill>
              <a:srgbClr val="50B4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pt-PT"/>
          </a:p>
        </p:txBody>
      </p:sp>
      <p:sp>
        <p:nvSpPr>
          <p:cNvPr id="113" name="Rectangle 2"/>
          <p:cNvSpPr/>
          <p:nvPr/>
        </p:nvSpPr>
        <p:spPr>
          <a:xfrm>
            <a:off x="477720" y="334800"/>
            <a:ext cx="11232720" cy="550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b">
            <a:normAutofit fontScale="62500" lnSpcReduction="20000"/>
          </a:bodyPr>
          <a:lstStyle/>
          <a:p>
            <a:pPr>
              <a:lnSpc>
                <a:spcPct val="90000"/>
              </a:lnSpc>
              <a:buNone/>
            </a:pPr>
            <a:r>
              <a:rPr lang="en-US" sz="6000" b="1" strike="noStrike" spc="-1">
                <a:solidFill>
                  <a:srgbClr val="000000"/>
                </a:solidFill>
                <a:latin typeface="Calibri Light"/>
              </a:rPr>
              <a:t>Scenarios</a:t>
            </a:r>
            <a:endParaRPr lang="en-US" sz="6000" b="0" strike="noStrike" spc="-1">
              <a:latin typeface="Arial"/>
            </a:endParaRPr>
          </a:p>
        </p:txBody>
      </p:sp>
      <p:sp>
        <p:nvSpPr>
          <p:cNvPr id="114" name="Rectangle 2"/>
          <p:cNvSpPr/>
          <p:nvPr/>
        </p:nvSpPr>
        <p:spPr>
          <a:xfrm>
            <a:off x="582840" y="853920"/>
            <a:ext cx="11127600" cy="430887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numCol="1" spcCol="0" anchor="t">
            <a:sp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800" b="1" strike="noStrike" spc="-1" dirty="0">
                <a:solidFill>
                  <a:srgbClr val="50B400"/>
                </a:solidFill>
                <a:latin typeface="Calibri Light"/>
              </a:rPr>
              <a:t>Get rewards</a:t>
            </a:r>
          </a:p>
        </p:txBody>
      </p:sp>
      <p:sp>
        <p:nvSpPr>
          <p:cNvPr id="115" name="Foliennummernplatzhalter 1"/>
          <p:cNvSpPr/>
          <p:nvPr/>
        </p:nvSpPr>
        <p:spPr>
          <a:xfrm>
            <a:off x="537480" y="6350040"/>
            <a:ext cx="3306600" cy="307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spcBef>
                <a:spcPts val="700"/>
              </a:spcBef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Calibri"/>
              </a:rPr>
              <a:t>HCI 2023-2024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116" name="TextBox 7"/>
          <p:cNvSpPr/>
          <p:nvPr/>
        </p:nvSpPr>
        <p:spPr>
          <a:xfrm>
            <a:off x="477720" y="1783800"/>
            <a:ext cx="10540440" cy="706432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2000" spc="-1" dirty="0">
                <a:latin typeface="Arial"/>
              </a:rPr>
              <a:t>Complete daily login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2000" spc="-1" dirty="0">
                <a:latin typeface="Arial"/>
              </a:rPr>
              <a:t>Use currency to buy items</a:t>
            </a:r>
          </a:p>
        </p:txBody>
      </p:sp>
      <p:sp>
        <p:nvSpPr>
          <p:cNvPr id="2" name="Marcador de Posição do Número do Diapositivo 1">
            <a:extLst>
              <a:ext uri="{FF2B5EF4-FFF2-40B4-BE49-F238E27FC236}">
                <a16:creationId xmlns:a16="http://schemas.microsoft.com/office/drawing/2014/main" id="{94666B1D-A73B-A27F-DA3D-56A33C0C6CB3}"/>
              </a:ext>
            </a:extLst>
          </p:cNvPr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C1EF132B-9E0C-4FB1-8383-39590BA26703}" type="slidenum">
              <a:rPr lang="pt-PT" smtClean="0"/>
              <a:t>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015715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Foliennummernplatzhalter 1"/>
          <p:cNvSpPr/>
          <p:nvPr/>
        </p:nvSpPr>
        <p:spPr>
          <a:xfrm>
            <a:off x="11018520" y="6350040"/>
            <a:ext cx="732240" cy="307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r">
              <a:lnSpc>
                <a:spcPct val="100000"/>
              </a:lnSpc>
              <a:spcBef>
                <a:spcPts val="700"/>
              </a:spcBef>
              <a:buNone/>
            </a:pPr>
            <a:fld id="{CD6E9B74-DE5B-453A-A0AE-3F791567F843}" type="slidenum">
              <a:rPr lang="en-US" sz="1400" b="0" strike="noStrike" spc="-1">
                <a:solidFill>
                  <a:srgbClr val="000000"/>
                </a:solidFill>
                <a:latin typeface="Calibri Light"/>
              </a:rPr>
              <a:t>9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133" name="Straight Connector 10"/>
          <p:cNvSpPr/>
          <p:nvPr/>
        </p:nvSpPr>
        <p:spPr>
          <a:xfrm>
            <a:off x="485640" y="6190920"/>
            <a:ext cx="11217240" cy="360"/>
          </a:xfrm>
          <a:prstGeom prst="line">
            <a:avLst/>
          </a:prstGeom>
          <a:ln w="19050">
            <a:solidFill>
              <a:srgbClr val="50B4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pt-PT"/>
          </a:p>
        </p:txBody>
      </p:sp>
      <p:sp>
        <p:nvSpPr>
          <p:cNvPr id="134" name="Foliennummernplatzhalter 1"/>
          <p:cNvSpPr/>
          <p:nvPr/>
        </p:nvSpPr>
        <p:spPr>
          <a:xfrm>
            <a:off x="385200" y="6350040"/>
            <a:ext cx="3306600" cy="307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spcBef>
                <a:spcPts val="700"/>
              </a:spcBef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Calibri"/>
              </a:rPr>
              <a:t>HCI 2023-2024</a:t>
            </a:r>
            <a:endParaRPr lang="en-US" sz="1400" b="0" strike="noStrike" spc="-1">
              <a:latin typeface="Arial"/>
            </a:endParaRPr>
          </a:p>
        </p:txBody>
      </p:sp>
      <p:pic>
        <p:nvPicPr>
          <p:cNvPr id="135" name="Picture 1"/>
          <p:cNvPicPr/>
          <p:nvPr/>
        </p:nvPicPr>
        <p:blipFill>
          <a:blip r:embed="rId2"/>
          <a:stretch/>
        </p:blipFill>
        <p:spPr>
          <a:xfrm>
            <a:off x="9372600" y="1212480"/>
            <a:ext cx="2507400" cy="1764950"/>
          </a:xfrm>
          <a:prstGeom prst="rect">
            <a:avLst/>
          </a:prstGeom>
          <a:ln w="0">
            <a:noFill/>
          </a:ln>
        </p:spPr>
      </p:pic>
      <p:sp>
        <p:nvSpPr>
          <p:cNvPr id="136" name="Rectangle 2"/>
          <p:cNvSpPr/>
          <p:nvPr/>
        </p:nvSpPr>
        <p:spPr>
          <a:xfrm>
            <a:off x="477720" y="334800"/>
            <a:ext cx="11232720" cy="550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b">
            <a:normAutofit fontScale="62500" lnSpcReduction="20000"/>
          </a:bodyPr>
          <a:lstStyle/>
          <a:p>
            <a:pPr>
              <a:lnSpc>
                <a:spcPct val="90000"/>
              </a:lnSpc>
              <a:buNone/>
            </a:pPr>
            <a:r>
              <a:rPr lang="en-US" sz="6000" b="1" strike="noStrike" spc="-1" dirty="0">
                <a:solidFill>
                  <a:srgbClr val="000000"/>
                </a:solidFill>
                <a:latin typeface="Calibri Light"/>
              </a:rPr>
              <a:t>Requirements</a:t>
            </a:r>
            <a:endParaRPr lang="en-US" sz="6000" b="0" strike="noStrike" spc="-1" dirty="0">
              <a:latin typeface="Arial"/>
            </a:endParaRPr>
          </a:p>
        </p:txBody>
      </p:sp>
      <p:sp>
        <p:nvSpPr>
          <p:cNvPr id="137" name="Rectangle 2"/>
          <p:cNvSpPr/>
          <p:nvPr/>
        </p:nvSpPr>
        <p:spPr>
          <a:xfrm>
            <a:off x="582840" y="878760"/>
            <a:ext cx="11127600" cy="853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numCol="1" spcCol="0" anchor="t">
            <a:sp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800" b="1" strike="noStrike" spc="-1" dirty="0">
                <a:solidFill>
                  <a:srgbClr val="50B400"/>
                </a:solidFill>
                <a:latin typeface="Calibri Light"/>
              </a:rPr>
              <a:t>StudySync</a:t>
            </a:r>
            <a:endParaRPr lang="en-US" sz="2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endParaRPr lang="en-US" sz="2800" b="0" strike="noStrike" spc="-1" dirty="0">
              <a:latin typeface="Arial"/>
            </a:endParaRPr>
          </a:p>
        </p:txBody>
      </p:sp>
      <p:graphicFrame>
        <p:nvGraphicFramePr>
          <p:cNvPr id="3" name="Diagram3"/>
          <p:cNvGraphicFramePr/>
          <p:nvPr>
            <p:extLst>
              <p:ext uri="{D42A27DB-BD31-4B8C-83A1-F6EECF244321}">
                <p14:modId xmlns:p14="http://schemas.microsoft.com/office/powerpoint/2010/main" val="2569865944"/>
              </p:ext>
            </p:extLst>
          </p:nvPr>
        </p:nvGraphicFramePr>
        <p:xfrm>
          <a:off x="477720" y="2235240"/>
          <a:ext cx="8521200" cy="29541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38" name="TextBox 2"/>
          <p:cNvSpPr/>
          <p:nvPr/>
        </p:nvSpPr>
        <p:spPr>
          <a:xfrm>
            <a:off x="477720" y="1406510"/>
            <a:ext cx="3029400" cy="644877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 dirty="0">
                <a:solidFill>
                  <a:srgbClr val="000000"/>
                </a:solidFill>
                <a:latin typeface="Calibri"/>
              </a:rPr>
              <a:t>Functional requirements 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800" b="0" strike="noStrike" spc="-1" dirty="0">
              <a:latin typeface="Arial"/>
            </a:endParaRPr>
          </a:p>
        </p:txBody>
      </p:sp>
      <p:sp>
        <p:nvSpPr>
          <p:cNvPr id="2" name="Marcador de Posição do Número do Diapositivo 1">
            <a:extLst>
              <a:ext uri="{FF2B5EF4-FFF2-40B4-BE49-F238E27FC236}">
                <a16:creationId xmlns:a16="http://schemas.microsoft.com/office/drawing/2014/main" id="{65E236B7-54BD-4449-DBD8-4694EBF9B613}"/>
              </a:ext>
            </a:extLst>
          </p:cNvPr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C1EF132B-9E0C-4FB1-8383-39590BA26703}" type="slidenum">
              <a:rPr lang="pt-PT" smtClean="0"/>
              <a:t>9</a:t>
            </a:fld>
            <a:endParaRPr lang="pt-PT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895</TotalTime>
  <Words>796</Words>
  <Application>Microsoft Office PowerPoint</Application>
  <PresentationFormat>Ecrã Panorâmico</PresentationFormat>
  <Paragraphs>156</Paragraphs>
  <Slides>21</Slides>
  <Notes>1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7</vt:i4>
      </vt:variant>
      <vt:variant>
        <vt:lpstr>Tema</vt:lpstr>
      </vt:variant>
      <vt:variant>
        <vt:i4>2</vt:i4>
      </vt:variant>
      <vt:variant>
        <vt:lpstr>Títulos dos diapositivos</vt:lpstr>
      </vt:variant>
      <vt:variant>
        <vt:i4>21</vt:i4>
      </vt:variant>
    </vt:vector>
  </HeadingPairs>
  <TitlesOfParts>
    <vt:vector size="30" baseType="lpstr">
      <vt:lpstr>Aptos</vt:lpstr>
      <vt:lpstr>Arial</vt:lpstr>
      <vt:lpstr>Calibri</vt:lpstr>
      <vt:lpstr>Calibri Light</vt:lpstr>
      <vt:lpstr>Symbol</vt:lpstr>
      <vt:lpstr>Times New Roman</vt:lpstr>
      <vt:lpstr>Wingdings</vt:lpstr>
      <vt:lpstr>Office Theme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Low Fidelity Prototype</vt:lpstr>
      <vt:lpstr>User Evaluation – Low Fidelity Prototype</vt:lpstr>
      <vt:lpstr>Low Fidelity Prototype Feedback</vt:lpstr>
      <vt:lpstr>User evaluation – high fidelity prototype</vt:lpstr>
      <vt:lpstr>Functional prototype – platforms used</vt:lpstr>
      <vt:lpstr>Functional Prototype</vt:lpstr>
      <vt:lpstr>Functional Prototype Feedback</vt:lpstr>
      <vt:lpstr>Functional prototype – heuristic evaluation</vt:lpstr>
      <vt:lpstr>Demo</vt:lpstr>
      <vt:lpstr>Future work</vt:lpstr>
      <vt:lpstr>Acknowledgments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Bernardo Marques</dc:creator>
  <dc:description/>
  <cp:lastModifiedBy>Gongas 1331</cp:lastModifiedBy>
  <cp:revision>62</cp:revision>
  <dcterms:created xsi:type="dcterms:W3CDTF">2019-11-05T20:34:05Z</dcterms:created>
  <dcterms:modified xsi:type="dcterms:W3CDTF">2024-05-23T22:03:00Z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Ecrã Panorâmico</vt:lpwstr>
  </property>
  <property fmtid="{D5CDD505-2E9C-101B-9397-08002B2CF9AE}" pid="3" name="Slides">
    <vt:i4>12</vt:i4>
  </property>
</Properties>
</file>